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efbfec28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efbfec28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efbfec28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6efbfec28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efbfec287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6efbfec287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efbfec287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6efbfec287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DataMB Visualization Critique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Maven Pro"/>
                <a:ea typeface="Maven Pro"/>
                <a:cs typeface="Maven Pro"/>
                <a:sym typeface="Maven Pro"/>
              </a:rPr>
              <a:t>An Analysis of Interactive Data Visualization for Football Analytics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&amp; Target Audience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4196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DataMB serves as an analytics platform to visualize football players' stats, aiming to assist coaches, analysts, and fans in making informed decisions.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Designed for football enthusiasts and professionals who require detailed and comparative analysis of players and teams across various leagues.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605" y="1597874"/>
            <a:ext cx="3218652" cy="24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Features &amp; Data Analysis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4386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Functionality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Users can search for any player or team, making the platform highly accessible and user-friendly.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Visualizations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Percentile Tables for quick comparison across different metrics.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Spider Charts for visual comparison of team strengths and weaknesses.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Customizable Scatter Plots for in-depth analysis of performance metrics like goals per 90 minutes.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300" y="1597875"/>
            <a:ext cx="3431599" cy="261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Effectiveness &amp; Limitations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4404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Effective Design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use of color and layout effectively highlights key data and trends.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elements like charts and customizable plots engage users meaningfully.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platform can be overwhelming due to the depth of data presented; simplification could aid newer users.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predictive analytics features.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Incorporating guided analytics and predictive features could enhance user engagement and provide forward-looking insights.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b="0" l="0" r="57450" t="0"/>
          <a:stretch/>
        </p:blipFill>
        <p:spPr>
          <a:xfrm>
            <a:off x="5708699" y="1990050"/>
            <a:ext cx="1426325" cy="254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 rotWithShape="1">
          <a:blip r:embed="rId4">
            <a:alphaModFix/>
          </a:blip>
          <a:srcRect b="0" l="0" r="37225" t="0"/>
          <a:stretch/>
        </p:blipFill>
        <p:spPr>
          <a:xfrm>
            <a:off x="7192676" y="1990050"/>
            <a:ext cx="1735900" cy="209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Directions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DataMB offers robust football analytics through interactive visualizations.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Empowers users to make informed decisions and understand football dynamics.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 guided analytics and tooltips for improved user experience.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predictive analytics features for forward-looking insights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 data coverage to include historical and contextual information.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Directions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partnerships for richer datasets and analytical capabilities.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mobile app for enhanced accessibility.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