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Respondents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Respondents by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Marketing Channels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Respondents by Age Group and Gende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Respondents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CodeX Respondents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Consumption Frequency by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City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Brands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Interest in Natural Or Organic Product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Respondents by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Price Preferences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Respondents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CodeX Respondents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Packaging Preferences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City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Brands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Location Preferences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Consumption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Consumption Frequency by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Health Concers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Marketing Channels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Respondents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CodeX Respondents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City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Brands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Market Leaders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Reasons for choosing Brands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Consumption Frequency by Brands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Limited Edition Packing Preference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Price Preferences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Respondents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CodeX Respondents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City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Brands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Improvements Desired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Reason for choosing CodeX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Marketing Channels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CodeX Avg Testing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City-wise Respondents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fb6b9760-666e-444f-8c12-5641ba61e8b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fc25a6e19eb4f6e" /><Relationship Type="http://schemas.openxmlformats.org/officeDocument/2006/relationships/slideLayout" Target="/ppt/slideLayouts/slideLayout8.xml" Id="R6071455de293487c" /><Relationship Type="http://schemas.openxmlformats.org/officeDocument/2006/relationships/hyperlink" Target="https://app.powerbi.com/groups/me/reports/fb6b9760-666e-444f-8c12-5641ba61e8b8/?pbi_source=PowerPoint" TargetMode="External" Id="RelId0" /><Relationship Type="http://schemas.openxmlformats.org/officeDocument/2006/relationships/image" Target="/ppt/media/image4.png" Id="imgId5347142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b79ef19e7504f33" /><Relationship Type="http://schemas.openxmlformats.org/officeDocument/2006/relationships/slideLayout" Target="/ppt/slideLayouts/slideLayout8.xml" Id="Rd57d0ed057dd4104" /><Relationship Type="http://schemas.openxmlformats.org/officeDocument/2006/relationships/hyperlink" Target="https://app.powerbi.com/groups/me/reports/fb6b9760-666e-444f-8c12-5641ba61e8b8/?pbi_source=PowerPoint" TargetMode="External" Id="RelId1" /><Relationship Type="http://schemas.openxmlformats.org/officeDocument/2006/relationships/image" Target="/ppt/media/image5.png" Id="imgId53471421"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a936acd48a334528" /><Relationship Type="http://schemas.openxmlformats.org/officeDocument/2006/relationships/slideLayout" Target="/ppt/slideLayouts/slideLayout8.xml" Id="R288f651bc7c9446b" /><Relationship Type="http://schemas.openxmlformats.org/officeDocument/2006/relationships/hyperlink" Target="https://app.powerbi.com/groups/me/reports/fb6b9760-666e-444f-8c12-5641ba61e8b8/?pbi_source=PowerPoint" TargetMode="External" Id="RelId2" /><Relationship Type="http://schemas.openxmlformats.org/officeDocument/2006/relationships/image" Target="/ppt/media/image6.png" Id="imgId53471422"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b41f2b23ca5d44fe" /><Relationship Type="http://schemas.openxmlformats.org/officeDocument/2006/relationships/slideLayout" Target="/ppt/slideLayouts/slideLayout8.xml" Id="Ra2434158ca334a53" /><Relationship Type="http://schemas.openxmlformats.org/officeDocument/2006/relationships/hyperlink" Target="https://app.powerbi.com/groups/me/reports/fb6b9760-666e-444f-8c12-5641ba61e8b8/?pbi_source=PowerPoint" TargetMode="External" Id="RelId3" /><Relationship Type="http://schemas.openxmlformats.org/officeDocument/2006/relationships/image" Target="/ppt/media/image7.png" Id="imgId5347142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Food_&amp;_Beverage_Dashboard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7/31/2024 6:36:33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6/20/2024 8:32:59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Respondents by Gender ,Respondents by Age ,Marketing Channels ,Respondents by Age Group and Gende ,Count Respondents ,CodeX Respondents ,Consumption Frequency by Age ,slicer ,shape ,actionButton ,shape ,textbox ,textbox ,shape ,City Category ,Gender ,Current Brands ,shape ,shape ,shape ,shape ,shape ,shape ,actionButton ,actionButton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347142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Demographics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Interest in Natural Or Organic Product ,Respondents by Age ,Price Preferences ,Count Respondents ,CodeX Respondents ,Packaging Preferences ,slicer ,shape ,shape ,textbox ,textbox ,shape ,City Category ,Gender ,Current Brands ,shape ,shape ,shape ,shape ,shape ,shape ,Location Preferences ,Consumption Time ,Consumption Frequency by Age ,actionButton ,actionButton ,actionButton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5347142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Consumer Preferences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Health Concers ,Marketing Channels ,Count Respondents ,CodeX Respondents ,slicer ,shape ,shape ,textbox ,textbox ,shape ,City Category ,Gender ,Current Brands ,shape ,shape ,shape ,shape ,shape ,shape ,Current Market Leaders ,Reasons for choosing Brands ,Consumption Frequency by Brands ,actionButton ,actionButton ,actionButton ,actionButton.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5347142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Competition Analysis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Limited Edition Packing Preference ,Price Preferences ,Count Respondents ,CodeX Respondents ,slicer ,shape ,shape ,textbox ,textbox ,shape ,City Category ,Gender ,Current Brands ,shape ,shape ,shape ,shape ,shape ,shape ,Improvements Desired ,Reason for choosing CodeX ,Marketing Channels ,shape ,CodeX Avg Testing ,City-wise Respondents ,actionButton ,actionButton ,actionButton ,actionButton.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5347142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CodeX Performance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