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Revenue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Qty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Products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Qty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Contribution % by Market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Profit Margin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Contribution % by Market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% by market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Qty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Contribution % by Market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Profit Margin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Qty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11fd838f-2b39-4a43-9d6a-87a304028e68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0d81408786d049e1" /><Relationship Type="http://schemas.openxmlformats.org/officeDocument/2006/relationships/slideLayout" Target="/ppt/slideLayouts/slideLayout8.xml" Id="R71d1695313744ac7" /><Relationship Type="http://schemas.openxmlformats.org/officeDocument/2006/relationships/hyperlink" Target="https://app.powerbi.com/groups/me/reports/11fd838f-2b39-4a43-9d6a-87a304028e68/?pbi_source=PowerPoint" TargetMode="External" Id="RelId0" /><Relationship Type="http://schemas.openxmlformats.org/officeDocument/2006/relationships/image" Target="/ppt/media/image4.png" Id="imgId52444070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bff6e56d12ac4b74" /><Relationship Type="http://schemas.openxmlformats.org/officeDocument/2006/relationships/slideLayout" Target="/ppt/slideLayouts/slideLayout8.xml" Id="Rae9b314ce2cc4af8" /><Relationship Type="http://schemas.openxmlformats.org/officeDocument/2006/relationships/hyperlink" Target="https://app.powerbi.com/groups/me/reports/11fd838f-2b39-4a43-9d6a-87a304028e68/?pbi_source=PowerPoint" TargetMode="External" Id="RelId1" /><Relationship Type="http://schemas.openxmlformats.org/officeDocument/2006/relationships/image" Target="/ppt/media/image5.png" Id="imgId5244407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9dcf2aea165e4050" /><Relationship Type="http://schemas.openxmlformats.org/officeDocument/2006/relationships/slideLayout" Target="/ppt/slideLayouts/slideLayout8.xml" Id="R192f7f8237e845ae" /><Relationship Type="http://schemas.openxmlformats.org/officeDocument/2006/relationships/hyperlink" Target="https://app.powerbi.com/groups/me/reports/11fd838f-2b39-4a43-9d6a-87a304028e68/?pbi_source=PowerPoint" TargetMode="External" Id="RelId2" /><Relationship Type="http://schemas.openxmlformats.org/officeDocument/2006/relationships/image" Target="/ppt/media/image6.png" Id="imgId52444072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Sales_Dashboard_Insights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6/17/2024 7:30:46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6/13/2024 12:09:02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Revenue by Markets ,Sales Qty by Markets ,slicer ,slicer ,Top 5 Customers ,Top 5 Products ,Revenue Trend ,shape ,textbox ,textbox ,Revenue ,Sales Qty ,shape ,shape ,shape ,shape ,shape ,shape ,shape ,shap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244407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04850" y="0"/>
            <a:ext cx="107632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Key Insights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 ,shape ,shape ,shape ,textbox ,textbox ,shape ,shape ,shape ,shape ,shape ,Revenue Contribution % by Market ,Total Profit Margin ,Revenue Trend ,Top 5 Customers ,slicer ,slicer ,Profit Contribution % by Market ,Profit % by market ,Sales Qty ,Revenue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244407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04850" y="0"/>
            <a:ext cx="107632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Profit Analysis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slicer ,Top 5 Customers ,Revenue Trend ,Revenue Contribution % by Market ,slicer ,shape ,textbox ,textbox ,shape ,Revenue ,Total Profit Margin ,Sales Qty ,shape ,shape ,shape ,shape ,shape ,shape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244407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04850" y="0"/>
            <a:ext cx="107632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Performance Insights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