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 Margin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 Margin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1fd838f-2b39-4a43-9d6a-87a304028e6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6f078e1e0054483" /><Relationship Type="http://schemas.openxmlformats.org/officeDocument/2006/relationships/slideLayout" Target="/ppt/slideLayouts/slideLayout8.xml" Id="R21f4890f107144d9" /><Relationship Type="http://schemas.openxmlformats.org/officeDocument/2006/relationships/hyperlink" Target="https://app.powerbi.com/groups/me/reports/11fd838f-2b39-4a43-9d6a-87a304028e68/?pbi_source=PowerPoint" TargetMode="External" Id="RelId0" /><Relationship Type="http://schemas.openxmlformats.org/officeDocument/2006/relationships/image" Target="/ppt/media/image4.png" Id="imgId5244407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1952a0e69fd4979" /><Relationship Type="http://schemas.openxmlformats.org/officeDocument/2006/relationships/slideLayout" Target="/ppt/slideLayouts/slideLayout8.xml" Id="R7f0af2480b7247de" /><Relationship Type="http://schemas.openxmlformats.org/officeDocument/2006/relationships/hyperlink" Target="https://app.powerbi.com/groups/me/reports/11fd838f-2b39-4a43-9d6a-87a304028e68/?pbi_source=PowerPoint" TargetMode="External" Id="RelId1" /><Relationship Type="http://schemas.openxmlformats.org/officeDocument/2006/relationships/image" Target="/ppt/media/image5.png" Id="imgId5244407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c28d916c17c4151" /><Relationship Type="http://schemas.openxmlformats.org/officeDocument/2006/relationships/slideLayout" Target="/ppt/slideLayouts/slideLayout8.xml" Id="Rdd3cae7550f2487d" /><Relationship Type="http://schemas.openxmlformats.org/officeDocument/2006/relationships/hyperlink" Target="https://app.powerbi.com/groups/me/reports/11fd838f-2b39-4a43-9d6a-87a304028e68/?pbi_source=PowerPoint" TargetMode="External" Id="RelId2" /><Relationship Type="http://schemas.openxmlformats.org/officeDocument/2006/relationships/image" Target="/ppt/media/image6.png" Id="imgId5244407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Sales_Dashboard_Insights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6/17/2024 3:29:37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6/13/2024 12:09:02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venue by Markets ,Sales Qty by Markets ,slicer ,slicer ,Top 5 Customers ,Top 5 Products ,Revenue Trend ,shape ,textbox ,textbox ,Revenue ,Sales Qty ,shape ,shape ,shape ,shape ,shape ,shape ,shape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24440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Key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venue ,Sales Qty ,Profit % by market ,Profit Contribution % by Market ,slicer ,slicer ,Top 5 Customers ,Revenue Trend ,Total Profit Margin ,Revenue Contribution % by Market ,shape ,shape ,shape ,shape ,shape ,textbox ,textbox ,shape ,shape ,shape ,shap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244407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Top 5 Customers ,Revenue Trend ,Revenue Contribution % by Market ,slicer ,shape ,textbox ,textbox ,shape ,Revenue ,Total Profit Margin ,Sales Qty ,shape ,shape ,shape ,shape ,shape ,shap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244407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Insights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