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70" r:id="rId11"/>
    <p:sldId id="272" r:id="rId12"/>
    <p:sldId id="264" r:id="rId13"/>
    <p:sldId id="271" r:id="rId14"/>
    <p:sldId id="273" r:id="rId15"/>
    <p:sldId id="265" r:id="rId16"/>
    <p:sldId id="274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04D-2C93-4502-9EA0-883A9F124C4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F161-84E6-4409-BCC8-297266595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09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04D-2C93-4502-9EA0-883A9F124C4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F161-84E6-4409-BCC8-297266595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83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04D-2C93-4502-9EA0-883A9F124C4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F161-84E6-4409-BCC8-297266595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104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04D-2C93-4502-9EA0-883A9F124C4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F161-84E6-4409-BCC8-297266595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700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04D-2C93-4502-9EA0-883A9F124C4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F161-84E6-4409-BCC8-297266595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795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04D-2C93-4502-9EA0-883A9F124C4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F161-84E6-4409-BCC8-297266595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848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04D-2C93-4502-9EA0-883A9F124C4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F161-84E6-4409-BCC8-297266595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794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04D-2C93-4502-9EA0-883A9F124C4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F161-84E6-4409-BCC8-297266595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57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04D-2C93-4502-9EA0-883A9F124C4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F161-84E6-4409-BCC8-297266595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92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04D-2C93-4502-9EA0-883A9F124C4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15EF161-84E6-4409-BCC8-297266595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5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04D-2C93-4502-9EA0-883A9F124C4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F161-84E6-4409-BCC8-297266595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82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04D-2C93-4502-9EA0-883A9F124C4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F161-84E6-4409-BCC8-297266595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87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04D-2C93-4502-9EA0-883A9F124C4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F161-84E6-4409-BCC8-297266595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11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04D-2C93-4502-9EA0-883A9F124C4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F161-84E6-4409-BCC8-297266595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45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04D-2C93-4502-9EA0-883A9F124C4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F161-84E6-4409-BCC8-297266595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70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04D-2C93-4502-9EA0-883A9F124C4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F161-84E6-4409-BCC8-297266595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29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A04D-2C93-4502-9EA0-883A9F124C4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EF161-84E6-4409-BCC8-297266595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44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DAA04D-2C93-4502-9EA0-883A9F124C4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5EF161-84E6-4409-BCC8-297266595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22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C9FD8E-B628-49AD-9220-BC45AC61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94A3E3-49BD-4660-A908-46E7D469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FOR ADVANCED COMPUTING AND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DEVELOPMENT AKURDI,PUNE</a:t>
            </a:r>
          </a:p>
          <a:p>
            <a:pPr marL="0" indent="0" algn="ctr">
              <a:buNone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PG-DAC Feb 2020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No:49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134F5C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Mr. Balaji Kadam  </a:t>
            </a:r>
            <a:r>
              <a:rPr lang="en-IN" sz="180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1145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134F5C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Mr. Ameya Patil    </a:t>
            </a:r>
            <a:r>
              <a:rPr lang="en-IN" sz="180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1174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    </a:t>
            </a:r>
            <a:r>
              <a:rPr lang="en-US" sz="2100" b="1" dirty="0"/>
              <a:t>Mr. Prashant Karhale                                                                                                               Mr. </a:t>
            </a:r>
            <a:r>
              <a:rPr lang="en-US" sz="2100" b="1" dirty="0">
                <a:solidFill>
                  <a:srgbClr val="222222"/>
                </a:solidFill>
                <a:highlight>
                  <a:srgbClr val="FFFFFF"/>
                </a:highlight>
              </a:rPr>
              <a:t>Kashinath Patil</a:t>
            </a:r>
            <a:endParaRPr lang="en-US" sz="2100" b="1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/>
              <a:t>        Center Coordinator                                                                                                                      Project Guide                 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128;p13">
            <a:extLst>
              <a:ext uri="{FF2B5EF4-FFF2-40B4-BE49-F238E27FC236}">
                <a16:creationId xmlns:a16="http://schemas.microsoft.com/office/drawing/2014/main" id="{017A11AC-35DC-4CF0-A40B-781C41439EE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365126"/>
            <a:ext cx="10579217" cy="1186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35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191D8F-D4A5-4C87-8640-0A2B46DEA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841"/>
            <a:ext cx="5696124" cy="4360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A30011-F117-4FDF-9040-432BB4D89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25" y="1170841"/>
            <a:ext cx="6495875" cy="420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7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53B8C3-8E42-488B-98E9-7D4ACBB40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5" y="1115736"/>
            <a:ext cx="7715242" cy="501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6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DE26-4C58-41F6-B015-9C527D9D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provided for Doctor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66D4-E0CE-4391-9E26-7F4CE1A6B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 and implement user interface has been provided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can add a user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can view all users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can update his users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login has been provided and can login using his email and password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88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3EB6A3-F912-4C8E-9D1C-A782ED5D8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" y="964733"/>
            <a:ext cx="6058745" cy="5650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BF1625-C481-4E09-9167-24E651B67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86" y="964733"/>
            <a:ext cx="5796794" cy="56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1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AA92E0-8129-44BE-ADCB-EAB766C10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1" y="1091296"/>
            <a:ext cx="5687219" cy="4546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9E4EDA-C830-4BBE-9392-9834797F9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63" y="1091296"/>
            <a:ext cx="5687219" cy="454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4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2F76-9555-4FD2-B2C6-AA71F91B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provided by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0A3E6-24BA-4103-84EC-C489A6568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add a user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add a doctor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delete a user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delete a doctor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update user and doctor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user and doctor</a:t>
            </a:r>
          </a:p>
        </p:txBody>
      </p:sp>
    </p:spTree>
    <p:extLst>
      <p:ext uri="{BB962C8B-B14F-4D97-AF65-F5344CB8AC3E}">
        <p14:creationId xmlns:p14="http://schemas.microsoft.com/office/powerpoint/2010/main" val="416485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E0E415-8D77-4D79-A011-FED12BF4C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7" y="847288"/>
            <a:ext cx="5649114" cy="5192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361845-D101-492A-8ECF-48EAFE06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17926"/>
            <a:ext cx="5791200" cy="51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4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6B5C-DB63-4168-9250-EF8CFE64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983C-05AF-4476-B0D0-00D4CFD5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 medical passport puts forth the actual working of a medical database.Administartion management, patient management, searching for patients, updating heath history, etc.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and doctor can access services and functionalities from the system from anywhere and anytime  for their own comfort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50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C259-D500-4476-8EC0-C4B9E222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B48B-4BCB-47C0-BC65-D5AAEB8A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can be enhanced further access to the booking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webistes,visa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booking websites to check for health status before confirmation of any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booking.Job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recuirters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also check for candidates health status.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software is flexible enough to be modified and implemented as per future requirements.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692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16E5-C5AC-4359-8070-DC890001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530F1-EBE7-44BA-A02E-6E399DC28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83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7B49-966C-4D42-A05C-EC6F5DE0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3D3B0-FA2D-403E-9909-396D37D5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073"/>
            <a:ext cx="10515600" cy="4708890"/>
          </a:xfrm>
        </p:spPr>
        <p:txBody>
          <a:bodyPr>
            <a:normAutofit/>
          </a:bodyPr>
          <a:lstStyle/>
          <a:p>
            <a:r>
              <a:rPr lang="en" sz="20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Introduction</a:t>
            </a:r>
          </a:p>
          <a:p>
            <a:r>
              <a:rPr lang="en" sz="20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Scope</a:t>
            </a:r>
          </a:p>
          <a:p>
            <a:r>
              <a:rPr lang="en" sz="20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Activity Diagrams</a:t>
            </a:r>
          </a:p>
          <a:p>
            <a:r>
              <a:rPr lang="en" sz="20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Aim and Objectives</a:t>
            </a:r>
          </a:p>
          <a:p>
            <a:r>
              <a:rPr lang="en" sz="20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ScreenShots</a:t>
            </a:r>
          </a:p>
          <a:p>
            <a:r>
              <a:rPr lang="en" sz="20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Features</a:t>
            </a:r>
          </a:p>
          <a:p>
            <a:r>
              <a:rPr lang="en-IN" sz="2000" dirty="0" err="1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ScreenShots</a:t>
            </a:r>
            <a:r>
              <a:rPr lang="en-IN" sz="20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</a:p>
          <a:p>
            <a:r>
              <a:rPr lang="en-IN" sz="20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Conclusion</a:t>
            </a:r>
          </a:p>
          <a:p>
            <a:r>
              <a:rPr lang="en-IN" sz="20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Future Scope</a:t>
            </a:r>
          </a:p>
          <a:p>
            <a:endParaRPr lang="en" sz="1600" dirty="0">
              <a:latin typeface="Open Sans"/>
              <a:ea typeface="Open Sans"/>
              <a:cs typeface="Open Sans"/>
              <a:sym typeface="Open Sans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2077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CEA3-1155-4DDC-BA70-B41A8DC8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C6F7F-F011-4F22-8C3F-ABDA0C6E2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Medical Passport is a One-stop solution for all medical records management system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maintains record of every individual residing in that area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updates you for a health check-up after every 6-months</a:t>
            </a:r>
          </a:p>
        </p:txBody>
      </p:sp>
    </p:spTree>
    <p:extLst>
      <p:ext uri="{BB962C8B-B14F-4D97-AF65-F5344CB8AC3E}">
        <p14:creationId xmlns:p14="http://schemas.microsoft.com/office/powerpoint/2010/main" val="125499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464C-0A0C-4094-8D03-2359F555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1C145-EF36-461C-969F-3E672BA1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can be used by any group or hospitals or can be implemented by any government body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can be used by any hospital maintain its medical records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can help to keep a trace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upcoming medical pandemic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1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3615-4BD0-4DF8-93AD-345B8E51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3C0DC-6D0F-463F-B459-75F5CF8AC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an user friendly interface for the user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update all records in a organised manner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efficiency  in maintaining health records and reducing physical efforts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this project to maintain a user record and keep trace of health of every user registered on this system</a:t>
            </a:r>
          </a:p>
        </p:txBody>
      </p:sp>
    </p:spTree>
    <p:extLst>
      <p:ext uri="{BB962C8B-B14F-4D97-AF65-F5344CB8AC3E}">
        <p14:creationId xmlns:p14="http://schemas.microsoft.com/office/powerpoint/2010/main" val="409080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8F3A-8BA4-4C18-A94A-E4AC2F40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of 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E36C5C-1224-4293-9EC2-9326A39CE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40" y="2667000"/>
            <a:ext cx="6622058" cy="3124200"/>
          </a:xfrm>
        </p:spPr>
      </p:pic>
    </p:spTree>
    <p:extLst>
      <p:ext uri="{BB962C8B-B14F-4D97-AF65-F5344CB8AC3E}">
        <p14:creationId xmlns:p14="http://schemas.microsoft.com/office/powerpoint/2010/main" val="383666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154B-7234-4E5A-AB45-0F2CBC6D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of Doctor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65EFAA-D78D-4C93-BBEC-7C0C49AF4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40" y="2667000"/>
            <a:ext cx="6622058" cy="3124200"/>
          </a:xfrm>
        </p:spPr>
      </p:pic>
    </p:spTree>
    <p:extLst>
      <p:ext uri="{BB962C8B-B14F-4D97-AF65-F5344CB8AC3E}">
        <p14:creationId xmlns:p14="http://schemas.microsoft.com/office/powerpoint/2010/main" val="402484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E470-B0FE-4B38-84E4-C11B02B1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of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669BC-CAAC-45B9-B162-DD6D9586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40" y="2667000"/>
            <a:ext cx="6622058" cy="3124200"/>
          </a:xfrm>
        </p:spPr>
      </p:pic>
    </p:spTree>
    <p:extLst>
      <p:ext uri="{BB962C8B-B14F-4D97-AF65-F5344CB8AC3E}">
        <p14:creationId xmlns:p14="http://schemas.microsoft.com/office/powerpoint/2010/main" val="67755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ADD3-78CD-4AD0-A0BD-EB04F69B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Provided for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EE0EB-525A-4FE7-8BF2-78467EF6E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 and implement user interface has been provided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check his medical description through this system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 has been provided and can login using his email and password</a:t>
            </a:r>
          </a:p>
        </p:txBody>
      </p:sp>
    </p:spTree>
    <p:extLst>
      <p:ext uri="{BB962C8B-B14F-4D97-AF65-F5344CB8AC3E}">
        <p14:creationId xmlns:p14="http://schemas.microsoft.com/office/powerpoint/2010/main" val="680493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590</TotalTime>
  <Words>421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Corbel</vt:lpstr>
      <vt:lpstr>Open Sans</vt:lpstr>
      <vt:lpstr>Times New Roman</vt:lpstr>
      <vt:lpstr>Parallax</vt:lpstr>
      <vt:lpstr>PowerPoint Presentation</vt:lpstr>
      <vt:lpstr>Contents</vt:lpstr>
      <vt:lpstr>INTRODUCTION</vt:lpstr>
      <vt:lpstr>SCOPE</vt:lpstr>
      <vt:lpstr>AIM &amp; OBJECTIVES</vt:lpstr>
      <vt:lpstr>Activity Diagram of Admin</vt:lpstr>
      <vt:lpstr>Activity Diagram of Doctor</vt:lpstr>
      <vt:lpstr>Activity diagram of user</vt:lpstr>
      <vt:lpstr>Feature Provided for user</vt:lpstr>
      <vt:lpstr>PowerPoint Presentation</vt:lpstr>
      <vt:lpstr>PowerPoint Presentation</vt:lpstr>
      <vt:lpstr>Feature provided for Doctor</vt:lpstr>
      <vt:lpstr>PowerPoint Presentation</vt:lpstr>
      <vt:lpstr>PowerPoint Presentation</vt:lpstr>
      <vt:lpstr>Feature provided by admin</vt:lpstr>
      <vt:lpstr>PowerPoint Presentation</vt:lpstr>
      <vt:lpstr>Conclusion 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ameya patil</dc:creator>
  <cp:lastModifiedBy>ameya patil</cp:lastModifiedBy>
  <cp:revision>11</cp:revision>
  <dcterms:created xsi:type="dcterms:W3CDTF">2021-02-01T19:17:01Z</dcterms:created>
  <dcterms:modified xsi:type="dcterms:W3CDTF">2021-02-02T05:07:36Z</dcterms:modified>
</cp:coreProperties>
</file>