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8F0-E19F-4D59-9C35-F6FD803E54EF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A12-3BAE-4E40-8E55-A8348BDB7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7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8F0-E19F-4D59-9C35-F6FD803E54EF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A12-3BAE-4E40-8E55-A8348BDB7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6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8F0-E19F-4D59-9C35-F6FD803E54EF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A12-3BAE-4E40-8E55-A8348BDB718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1456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8F0-E19F-4D59-9C35-F6FD803E54EF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A12-3BAE-4E40-8E55-A8348BDB7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28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8F0-E19F-4D59-9C35-F6FD803E54EF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A12-3BAE-4E40-8E55-A8348BDB71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599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8F0-E19F-4D59-9C35-F6FD803E54EF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A12-3BAE-4E40-8E55-A8348BDB7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681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8F0-E19F-4D59-9C35-F6FD803E54EF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A12-3BAE-4E40-8E55-A8348BDB7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10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8F0-E19F-4D59-9C35-F6FD803E54EF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A12-3BAE-4E40-8E55-A8348BDB7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0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8F0-E19F-4D59-9C35-F6FD803E54EF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A12-3BAE-4E40-8E55-A8348BDB7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42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8F0-E19F-4D59-9C35-F6FD803E54EF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A12-3BAE-4E40-8E55-A8348BDB7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2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8F0-E19F-4D59-9C35-F6FD803E54EF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A12-3BAE-4E40-8E55-A8348BDB7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65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8F0-E19F-4D59-9C35-F6FD803E54EF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A12-3BAE-4E40-8E55-A8348BDB7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6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8F0-E19F-4D59-9C35-F6FD803E54EF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A12-3BAE-4E40-8E55-A8348BDB7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12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8F0-E19F-4D59-9C35-F6FD803E54EF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A12-3BAE-4E40-8E55-A8348BDB7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6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8F0-E19F-4D59-9C35-F6FD803E54EF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A12-3BAE-4E40-8E55-A8348BDB7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8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8F0-E19F-4D59-9C35-F6FD803E54EF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BA12-3BAE-4E40-8E55-A8348BDB7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8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08F0-E19F-4D59-9C35-F6FD803E54EF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8ABA12-3BAE-4E40-8E55-A8348BDB7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89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customplot.com/documentation/classQCustomPlot.html#af6fea5679725b152c14facd920b19367" TargetMode="External"/><Relationship Id="rId7" Type="http://schemas.openxmlformats.org/officeDocument/2006/relationships/hyperlink" Target="https://www.hackerearth.com/blog/developers/list-top-c-c-books-programming-enthusiasts/" TargetMode="External"/><Relationship Id="rId2" Type="http://schemas.openxmlformats.org/officeDocument/2006/relationships/hyperlink" Target="http://qtstalker.sourceforge.net/doc/_plot_8cp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Qt_Creator" TargetMode="External"/><Relationship Id="rId5" Type="http://schemas.openxmlformats.org/officeDocument/2006/relationships/hyperlink" Target="https://www.bogotobogo.com/cplusplus/application_visual_studio_2013.php" TargetMode="External"/><Relationship Id="rId4" Type="http://schemas.openxmlformats.org/officeDocument/2006/relationships/hyperlink" Target="https://ducciogasparri.it/2019/12/06/best-plot-and-charting-c-packages-for-data-visualiz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E42811-395E-4480-83B3-EA168E4E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32" y="832303"/>
            <a:ext cx="8624710" cy="149824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harter"/>
              </a:rPr>
              <a:t>Rapid Prototyping Practice Using 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charter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harter"/>
              </a:rPr>
              <a:t>Object Oriented Programming 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2F50AE-7F1D-4C2B-A337-5EF95B43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3333" y="4491362"/>
            <a:ext cx="5226756" cy="1794330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Group Members :</a:t>
            </a:r>
          </a:p>
          <a:p>
            <a:r>
              <a:rPr lang="en-US" dirty="0">
                <a:latin typeface="charter"/>
              </a:rPr>
              <a:t>	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harter"/>
              </a:rPr>
              <a:t>Akshay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harter"/>
              </a:rPr>
              <a:t> Ganpat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harter"/>
              </a:rPr>
              <a:t>Kolhe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harter"/>
              </a:rPr>
              <a:t>. (111903012)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harter"/>
              </a:rPr>
              <a:t>	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harter"/>
              </a:rPr>
              <a:t>Ameya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harter"/>
              </a:rPr>
              <a:t> Pandurang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harter"/>
              </a:rPr>
              <a:t>Andhare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harter"/>
              </a:rPr>
              <a:t>. (111903013)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harter"/>
              </a:rPr>
              <a:t>	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harter"/>
              </a:rPr>
              <a:t>Anap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harter"/>
              </a:rPr>
              <a:t> Vishal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charter"/>
              </a:rPr>
              <a:t>Bhausaheb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harter"/>
              </a:rPr>
              <a:t>. (111903015)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charte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30EAB5-5CD3-47C9-A67E-2E4FE77AABA6}"/>
              </a:ext>
            </a:extLst>
          </p:cNvPr>
          <p:cNvSpPr/>
          <p:nvPr/>
        </p:nvSpPr>
        <p:spPr>
          <a:xfrm>
            <a:off x="869244" y="2521845"/>
            <a:ext cx="8839199" cy="584775"/>
          </a:xfrm>
          <a:prstGeom prst="rect">
            <a:avLst/>
          </a:prstGeom>
          <a:noFill/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Topic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DB27C9-DB90-442D-A8E1-FD0EC4B19B89}"/>
              </a:ext>
            </a:extLst>
          </p:cNvPr>
          <p:cNvSpPr/>
          <p:nvPr/>
        </p:nvSpPr>
        <p:spPr>
          <a:xfrm>
            <a:off x="2483557" y="3165240"/>
            <a:ext cx="6221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harter"/>
              </a:rPr>
              <a:t>2D GRAPH PLOTTING</a:t>
            </a:r>
            <a:endParaRPr lang="en-I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658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65628-DD45-478D-9278-77F8485A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878666" cy="462844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accent2">
                    <a:lumMod val="50000"/>
                  </a:schemeClr>
                </a:solidFill>
                <a:latin typeface="charter"/>
              </a:rPr>
              <a:t>ABOUT THE TOPIC…</a:t>
            </a:r>
            <a:br>
              <a:rPr lang="en-US" sz="2400" dirty="0">
                <a:latin typeface="charter"/>
              </a:rPr>
            </a:br>
            <a:br>
              <a:rPr lang="en-US" sz="2400" dirty="0">
                <a:latin typeface="charter"/>
              </a:rPr>
            </a:br>
            <a:br>
              <a:rPr lang="en-IN" sz="2400" dirty="0">
                <a:latin typeface="charter"/>
              </a:rPr>
            </a:br>
            <a:br>
              <a:rPr lang="en-IN" sz="2400" dirty="0">
                <a:latin typeface="charter"/>
              </a:rPr>
            </a:br>
            <a:endParaRPr lang="en-IN" sz="2400" dirty="0">
              <a:latin typeface="charter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0ADAE4-48A6-4734-AC4E-F2A006DA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219201"/>
            <a:ext cx="8766002" cy="48221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harter"/>
              </a:rPr>
              <a:t>T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harter"/>
              </a:rPr>
              <a:t>he language used for implementation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: </a:t>
            </a: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charter"/>
              </a:rPr>
              <a:t>CPP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harter"/>
              </a:rPr>
              <a:t>The Platform Used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: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Qt Creator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Qt Creator provides a cross platform, complete integrated development (IDE) for application developers to create graphical user interfaces (GUI) and applications that run on all major desktop or mobile platforms.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It is available for Linux, macOS and Windows operating systems.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harte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63616-D7BC-4CEB-890E-E11911AF6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55" y="4120445"/>
            <a:ext cx="4425244" cy="212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5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9F3235-EF19-4CFF-8E46-73DD4EA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</a:b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charter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AB34F1-49D0-4808-947B-00A0A69E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406401"/>
            <a:ext cx="8884355" cy="5601095"/>
          </a:xfrm>
        </p:spPr>
        <p:txBody>
          <a:bodyPr/>
          <a:lstStyle/>
          <a:p>
            <a:endParaRPr lang="en-US" sz="2400" b="1" dirty="0">
              <a:solidFill>
                <a:schemeClr val="accent2">
                  <a:lumMod val="75000"/>
                </a:schemeClr>
              </a:solidFill>
              <a:latin typeface="charter"/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harter"/>
              </a:rPr>
              <a:t>Library Used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harter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harter"/>
              </a:rPr>
              <a:t>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Qt (Custom Plot)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QcustomPlot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 is a widget used for plotting and data visualization.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This plotting library focuses on making good looking 2D plots, graphs and charts.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It offers high performance for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realtime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 visualization applications.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harter"/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harter"/>
              </a:rPr>
              <a:t>Overview 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11485D-528D-4E87-ACC3-4E5BAAC3E805}"/>
              </a:ext>
            </a:extLst>
          </p:cNvPr>
          <p:cNvSpPr/>
          <p:nvPr/>
        </p:nvSpPr>
        <p:spPr>
          <a:xfrm>
            <a:off x="793305" y="4267201"/>
            <a:ext cx="1614311" cy="13207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2D Graph Plotting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Option Window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harter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06E724-4A17-447E-B831-95815D87D2E6}"/>
              </a:ext>
            </a:extLst>
          </p:cNvPr>
          <p:cNvSpPr/>
          <p:nvPr/>
        </p:nvSpPr>
        <p:spPr>
          <a:xfrm>
            <a:off x="3432410" y="4267201"/>
            <a:ext cx="1614311" cy="13207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Input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 Output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Window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harter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5BC0A7-49CD-45AC-A38A-0CC93915E4A6}"/>
              </a:ext>
            </a:extLst>
          </p:cNvPr>
          <p:cNvSpPr/>
          <p:nvPr/>
        </p:nvSpPr>
        <p:spPr>
          <a:xfrm>
            <a:off x="6096000" y="4267201"/>
            <a:ext cx="1614311" cy="13207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Output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harter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653E29-50C5-4955-A05B-D61487FBF702}"/>
              </a:ext>
            </a:extLst>
          </p:cNvPr>
          <p:cNvSpPr/>
          <p:nvPr/>
        </p:nvSpPr>
        <p:spPr>
          <a:xfrm>
            <a:off x="8735105" y="4267201"/>
            <a:ext cx="1614311" cy="13207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Output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 Saved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harter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5DCAB86-883F-49D6-8831-3A33480D455A}"/>
              </a:ext>
            </a:extLst>
          </p:cNvPr>
          <p:cNvSpPr/>
          <p:nvPr/>
        </p:nvSpPr>
        <p:spPr>
          <a:xfrm>
            <a:off x="2528718" y="4615229"/>
            <a:ext cx="1334533" cy="739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harter"/>
              </a:rPr>
              <a:t>Select</a:t>
            </a:r>
            <a:endParaRPr lang="en-IN" dirty="0">
              <a:latin typeface="charter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D9601AE-7AB5-4254-AA1B-AB430BC6BFB3}"/>
              </a:ext>
            </a:extLst>
          </p:cNvPr>
          <p:cNvSpPr/>
          <p:nvPr/>
        </p:nvSpPr>
        <p:spPr>
          <a:xfrm>
            <a:off x="5127649" y="4606766"/>
            <a:ext cx="1394871" cy="756354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harter"/>
              </a:rPr>
              <a:t>I/P &amp; Plot</a:t>
            </a:r>
            <a:endParaRPr lang="en-IN" dirty="0">
              <a:latin typeface="charter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EBBD998-7B58-40FD-87AD-4C3C1BFE74E5}"/>
              </a:ext>
            </a:extLst>
          </p:cNvPr>
          <p:cNvSpPr/>
          <p:nvPr/>
        </p:nvSpPr>
        <p:spPr>
          <a:xfrm>
            <a:off x="7811918" y="4615229"/>
            <a:ext cx="1365956" cy="739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harter"/>
              </a:rPr>
              <a:t>download</a:t>
            </a:r>
            <a:endParaRPr lang="en-IN" dirty="0"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384377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33FE71-6A8C-4644-82E9-1A5A0F791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7" y="790222"/>
            <a:ext cx="9505244" cy="54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F447-0724-4B63-9F60-9DBE93F2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413955" cy="666044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harter"/>
              </a:rPr>
              <a:t>Advantages :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chart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C083-8CF4-4587-B2DE-E4DE69DDC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8805334" cy="48259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Graph plotting can summarize large data set in visual form.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Standard curves known as calibration curves which can be used in quantitative analysis and research.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Point plotting helps to estimate exact location of a entity with respect to other entities.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Bar chart can be used to display relative numbers or proportions of multiple categories and also clarify trends better than tables.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Line chart gives quick analysis of data and we can easily observe changes over a certain period of time.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Pie chart represents data visually as a fractional part of a whole, which can be an effective communication tool for the even uninformed audience.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harter"/>
              </a:rPr>
              <a:t> Statistical box chart is five-number data summary which can handle and present large amount of data.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76022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5CCB6D-C8B2-44BF-851C-20BBF3EC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720622" cy="8579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harter"/>
              </a:rPr>
              <a:t>References :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charter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4FC47-0F54-4951-AF8E-41B82A433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379"/>
            <a:ext cx="8596668" cy="4697984"/>
          </a:xfrm>
        </p:spPr>
        <p:txBody>
          <a:bodyPr/>
          <a:lstStyle/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har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http://qtstalker.sourceforge.net/doc/_plot_8cpp.html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charter"/>
            </a:endParaRP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har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https://www.qcustomplot.com/documentation/classQCustomPlot.html#af6fea5679725b152c14facd920b19367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charter"/>
            </a:endParaRP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har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https://ducciogasparri.it/2019/12/06/best-plot-and-charting-c-packages-for-data-visualization/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charter"/>
            </a:endParaRP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har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https://www.bogotobogo.com/cplusplus/application_visual_studio_2013.php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charter"/>
            </a:endParaRP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harte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https://en.wikipedia.org/wiki/Qt_Creator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charter"/>
            </a:endParaRPr>
          </a:p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harte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https://www.hackerearth.com/blog/developers/list-top-c-c-books-programming-enthusiasts/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charter"/>
            </a:endParaRPr>
          </a:p>
          <a:p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chart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3946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396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Schoolbook</vt:lpstr>
      <vt:lpstr>charter</vt:lpstr>
      <vt:lpstr>Trebuchet MS</vt:lpstr>
      <vt:lpstr>Wingdings 3</vt:lpstr>
      <vt:lpstr>Facet</vt:lpstr>
      <vt:lpstr>Rapid Prototyping Practice Using  Object Oriented Programming </vt:lpstr>
      <vt:lpstr>ABOUT THE TOPIC…    </vt:lpstr>
      <vt:lpstr> </vt:lpstr>
      <vt:lpstr>PowerPoint Presentation</vt:lpstr>
      <vt:lpstr>Advantages :</vt:lpstr>
      <vt:lpstr>References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RapidPPOOP</dc:title>
  <dc:creator>Admin</dc:creator>
  <cp:lastModifiedBy>Ameya Andhare</cp:lastModifiedBy>
  <cp:revision>20</cp:revision>
  <dcterms:created xsi:type="dcterms:W3CDTF">2021-03-10T12:24:20Z</dcterms:created>
  <dcterms:modified xsi:type="dcterms:W3CDTF">2021-04-19T05:08:50Z</dcterms:modified>
</cp:coreProperties>
</file>