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glXpEI+X1Ubt2zSWi+Mhl29P2P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79434fb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79434fb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gradFill>
          <a:gsLst>
            <a:gs pos="0">
              <a:srgbClr val="AF2316"/>
            </a:gs>
            <a:gs pos="15000">
              <a:srgbClr val="AF2316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1050073" y="142102"/>
            <a:ext cx="10515600" cy="61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F2316"/>
            </a:gs>
            <a:gs pos="50000">
              <a:srgbClr val="AF2316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629" y="6022730"/>
            <a:ext cx="3236536" cy="71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78098" y="6265311"/>
            <a:ext cx="1596273" cy="4713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/>
          <p:nvPr/>
        </p:nvSpPr>
        <p:spPr>
          <a:xfrm>
            <a:off x="3592690" y="1432450"/>
            <a:ext cx="50066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latin typeface="Calibri"/>
                <a:ea typeface="Calibri"/>
                <a:cs typeface="Calibri"/>
                <a:sym typeface="Calibri"/>
              </a:rPr>
              <a:t>Code For Change</a:t>
            </a:r>
            <a:endParaRPr sz="54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413171" y="4502221"/>
            <a:ext cx="402771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Team Members :</a:t>
            </a:r>
            <a:endParaRPr b="1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Ameya Bhamare</a:t>
            </a:r>
            <a:endParaRPr b="1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Sparsh Temani</a:t>
            </a:r>
            <a:endParaRPr sz="18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Adhwaith Menon</a:t>
            </a:r>
            <a:endParaRPr b="1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Sumukh Aithal</a:t>
            </a:r>
            <a:endParaRPr b="1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8686801" y="2959308"/>
            <a:ext cx="31892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Reg No.</a:t>
            </a:r>
            <a:endParaRPr b="1"/>
          </a:p>
        </p:txBody>
      </p:sp>
      <p:sp>
        <p:nvSpPr>
          <p:cNvPr id="18" name="Google Shape;18;p1"/>
          <p:cNvSpPr txBox="1"/>
          <p:nvPr/>
        </p:nvSpPr>
        <p:spPr>
          <a:xfrm>
            <a:off x="9689123" y="2959308"/>
            <a:ext cx="10550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2019048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838200" y="209008"/>
            <a:ext cx="10515600" cy="6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0000"/>
                </a:solidFill>
              </a:rPr>
              <a:t>Parkonnect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375920" y="1442720"/>
            <a:ext cx="107458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CCD2-CFB1-4F7B-9B95-0FFCAD70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2" y="1442720"/>
            <a:ext cx="2951196" cy="2483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C4CA8-CD5B-47C9-8C50-AE6DB20E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372" y="1457814"/>
            <a:ext cx="3209140" cy="248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FBA8D-6861-400B-8B87-5C50EF12C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162" y="1470720"/>
            <a:ext cx="3436720" cy="248368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4831B8D5-7634-49C9-93D3-00688FF65B53}"/>
              </a:ext>
            </a:extLst>
          </p:cNvPr>
          <p:cNvSpPr/>
          <p:nvPr/>
        </p:nvSpPr>
        <p:spPr>
          <a:xfrm>
            <a:off x="3302416" y="24192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A048BF-D5CA-4146-B151-6C53AD10CEC2}"/>
              </a:ext>
            </a:extLst>
          </p:cNvPr>
          <p:cNvSpPr/>
          <p:nvPr/>
        </p:nvSpPr>
        <p:spPr>
          <a:xfrm>
            <a:off x="7568358" y="2388532"/>
            <a:ext cx="1029958" cy="517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838200" y="186706"/>
            <a:ext cx="10515600" cy="6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0000"/>
                </a:solidFill>
              </a:rPr>
              <a:t>Business Proposition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838200" y="1432560"/>
            <a:ext cx="10515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We provide a very efficient platform that allows our users to have an hassle free parking experience. 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Our clientele mainly includes underused parking spaces, and privately owned garages allowing them to make an extra buck while enabling our users to pre-book a parking spot saving them the trouble of having to look for one.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We offer a very robust, decentralized payment system that ensures fair payment without human intervention.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We use an automated system for detection of vehicular movement using a Masked R-CNN which contributes to increased security.</a:t>
            </a:r>
            <a:endParaRPr b="1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050073" y="142102"/>
            <a:ext cx="10515600" cy="61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000000"/>
                </a:solidFill>
              </a:rPr>
              <a:t>Tech Stack 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885373" y="1305159"/>
            <a:ext cx="5422500" cy="23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 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 JS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HTML/CSS</a:t>
            </a:r>
            <a:endParaRPr b="1" dirty="0"/>
          </a:p>
        </p:txBody>
      </p:sp>
      <p:sp>
        <p:nvSpPr>
          <p:cNvPr id="37" name="Google Shape;37;p4"/>
          <p:cNvSpPr txBox="1"/>
          <p:nvPr/>
        </p:nvSpPr>
        <p:spPr>
          <a:xfrm>
            <a:off x="7489087" y="1231268"/>
            <a:ext cx="2515500" cy="23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MapBox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– Keras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000webhost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479434fbb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499" y="884366"/>
            <a:ext cx="6849865" cy="50892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07609-FBC3-4A99-AC53-EF882B966DA9}"/>
              </a:ext>
            </a:extLst>
          </p:cNvPr>
          <p:cNvSpPr txBox="1"/>
          <p:nvPr/>
        </p:nvSpPr>
        <p:spPr>
          <a:xfrm>
            <a:off x="4151745" y="157018"/>
            <a:ext cx="38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FRONT-END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46;g479434fbb5_0_0">
            <a:extLst>
              <a:ext uri="{FF2B5EF4-FFF2-40B4-BE49-F238E27FC236}">
                <a16:creationId xmlns:a16="http://schemas.microsoft.com/office/drawing/2014/main" id="{F594BD6B-0895-47B2-AA37-8DABFED32F0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02582" y="1287719"/>
            <a:ext cx="4299527" cy="255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5;g479434fbb5_0_0">
            <a:extLst>
              <a:ext uri="{FF2B5EF4-FFF2-40B4-BE49-F238E27FC236}">
                <a16:creationId xmlns:a16="http://schemas.microsoft.com/office/drawing/2014/main" id="{AD61031E-86ED-4DAE-9FE7-6D44EBE7CC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53" y="1287719"/>
            <a:ext cx="3971911" cy="2555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3C86-E2F8-4CF2-A56D-1966A75BDF5A}"/>
              </a:ext>
            </a:extLst>
          </p:cNvPr>
          <p:cNvSpPr txBox="1"/>
          <p:nvPr/>
        </p:nvSpPr>
        <p:spPr>
          <a:xfrm>
            <a:off x="4488873" y="397164"/>
            <a:ext cx="414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BACK-END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A9408-1F6C-4EAB-A2BC-69560B465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782" y="4047260"/>
            <a:ext cx="4802909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2969407" y="3975200"/>
            <a:ext cx="6253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 b="1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133</Words>
  <Application>Microsoft Office PowerPoint</Application>
  <PresentationFormat>Widescreen</PresentationFormat>
  <Paragraphs>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Parkonnect</vt:lpstr>
      <vt:lpstr>Business Proposition</vt:lpstr>
      <vt:lpstr>Tech Stack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Poddar, Divya</dc:creator>
  <cp:lastModifiedBy>Ameya Bhamare</cp:lastModifiedBy>
  <cp:revision>7</cp:revision>
  <dcterms:created xsi:type="dcterms:W3CDTF">2019-11-07T05:08:04Z</dcterms:created>
  <dcterms:modified xsi:type="dcterms:W3CDTF">2019-11-11T12:22:17Z</dcterms:modified>
</cp:coreProperties>
</file>