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4" d="100"/>
          <a:sy n="64" d="100"/>
        </p:scale>
        <p:origin x="75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9/10/2017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2057400"/>
            <a:ext cx="3962400" cy="1371599"/>
          </a:xfrm>
        </p:spPr>
        <p:txBody>
          <a:bodyPr/>
          <a:lstStyle/>
          <a:p>
            <a:r>
              <a:rPr lang="en-US" dirty="0"/>
              <a:t>Eye surgeries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962400"/>
            <a:ext cx="3962400" cy="762000"/>
          </a:xfrm>
        </p:spPr>
        <p:txBody>
          <a:bodyPr>
            <a:normAutofit/>
          </a:bodyPr>
          <a:lstStyle/>
          <a:p>
            <a:r>
              <a:rPr lang="en-US" dirty="0"/>
              <a:t>Ameya Ghatpande</a:t>
            </a:r>
          </a:p>
          <a:p>
            <a:r>
              <a:rPr lang="en-US" dirty="0"/>
              <a:t>11-Sep-2017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971800"/>
            <a:ext cx="236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overview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overview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Insights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Insights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981200"/>
            <a:ext cx="2571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surgeons - 28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surgeries - 3498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minor severity cases - 1784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critical severity cases - 1714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984513"/>
            <a:ext cx="2857500" cy="24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Male patients - 2094 (59.9)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Female patients - 1404 (40.1)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Youngest patient age -14 (Surgery successful)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patient age - 77 (Surgery successful)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all patients - 34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600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Insights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91139"/>
            <a:ext cx="10287000" cy="4190999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Minor surgeries &gt; Success Major surgeries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successful surgeries - 2808 (80.27 %)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 successful minor surgeries - 1574 (88 %)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 successful severe surgeries - 1234 (72 %)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successful X treatment surgeries - 77.9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 successful Y treatment surgeries - 82.5</a:t>
            </a:r>
          </a:p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Female surgeries almost equal to success of Male surgeries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 female patient surgeries - 79.34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 male patient surgeries - 80.89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3" y="2667000"/>
            <a:ext cx="152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 6 performance should be evaluated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067" y="1676400"/>
            <a:ext cx="8086725" cy="14573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2209800"/>
            <a:ext cx="7058025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2" y="3638550"/>
            <a:ext cx="52197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743450"/>
            <a:ext cx="7058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specialist surgeons for young adults*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– patients less than 25 years age and surgeons have performed at least 20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28936"/>
            <a:ext cx="8382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971372" cy="1066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981200"/>
            <a:ext cx="10287000" cy="4190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should be evaluated on basis of success ratio and not on the number of surgeries performed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patients were insured. Good for us.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information missing  - Date of surgery (time related KPI’s were missed)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information missing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(Does the patient come back to our hospital ?)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2057400"/>
            <a:ext cx="3962400" cy="1371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3962400"/>
            <a:ext cx="3962400" cy="762000"/>
          </a:xfrm>
        </p:spPr>
        <p:txBody>
          <a:bodyPr>
            <a:normAutofit/>
          </a:bodyPr>
          <a:lstStyle/>
          <a:p>
            <a:r>
              <a:rPr lang="en-US" dirty="0"/>
              <a:t>Ameya Ghatpande</a:t>
            </a:r>
          </a:p>
          <a:p>
            <a:r>
              <a:rPr lang="en-US" dirty="0"/>
              <a:t>11-Sep-2017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971800"/>
            <a:ext cx="236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a4f35948-e619-41b3-aa29-22878b09cfd2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261</TotalTime>
  <Words>267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Marketing 16x9</vt:lpstr>
      <vt:lpstr>Eye surgeries Analysis</vt:lpstr>
      <vt:lpstr>Agenda</vt:lpstr>
      <vt:lpstr>Hospital overview</vt:lpstr>
      <vt:lpstr>Patient overview</vt:lpstr>
      <vt:lpstr>Success Insights</vt:lpstr>
      <vt:lpstr>Insights Surgeon 6 performance should be evaluated</vt:lpstr>
      <vt:lpstr>Insights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surgeries Analysis</dc:title>
  <dc:creator>Ameya Ghatpande (Affine Inc)</dc:creator>
  <cp:lastModifiedBy>Ameya Ghatpande (Affine Inc)</cp:lastModifiedBy>
  <cp:revision>55</cp:revision>
  <dcterms:created xsi:type="dcterms:W3CDTF">2017-09-10T21:58:13Z</dcterms:created>
  <dcterms:modified xsi:type="dcterms:W3CDTF">2017-09-11T02:19:55Z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Owner">
    <vt:lpwstr>v-amghat@microsoft.com</vt:lpwstr>
  </property>
  <property fmtid="{D5CDD505-2E9C-101B-9397-08002B2CF9AE}" pid="12" name="MSIP_Label_f42aa342-8706-4288-bd11-ebb85995028c_SetDate">
    <vt:lpwstr>2017-09-10T17:00:39.0930184-05:00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