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0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AB3019-4A2F-A746-860E-F6FC9A05FAE5}" type="doc">
      <dgm:prSet loTypeId="urn:microsoft.com/office/officeart/2009/3/layout/RandomtoResult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64452-0318-6648-BA57-49FF355A3315}">
      <dgm:prSet phldrT="[Text]"/>
      <dgm:spPr/>
      <dgm:t>
        <a:bodyPr/>
        <a:lstStyle/>
        <a:p>
          <a:r>
            <a:rPr lang="en-US" dirty="0" smtClean="0"/>
            <a:t>User queries</a:t>
          </a:r>
          <a:endParaRPr lang="en-US" dirty="0"/>
        </a:p>
      </dgm:t>
    </dgm:pt>
    <dgm:pt modelId="{521D68EE-9EAC-F74C-A24C-BE1278BC1D82}" type="parTrans" cxnId="{FAC6979A-B1B4-5F47-84BF-F307305B0112}">
      <dgm:prSet/>
      <dgm:spPr/>
      <dgm:t>
        <a:bodyPr/>
        <a:lstStyle/>
        <a:p>
          <a:endParaRPr lang="en-US"/>
        </a:p>
      </dgm:t>
    </dgm:pt>
    <dgm:pt modelId="{1BED3E29-5E85-DF47-BF26-DE5360FF4B14}" type="sibTrans" cxnId="{FAC6979A-B1B4-5F47-84BF-F307305B0112}">
      <dgm:prSet/>
      <dgm:spPr/>
      <dgm:t>
        <a:bodyPr/>
        <a:lstStyle/>
        <a:p>
          <a:endParaRPr lang="en-US"/>
        </a:p>
      </dgm:t>
    </dgm:pt>
    <dgm:pt modelId="{AFA8080B-CFA5-B44D-9215-47FCFA85A301}">
      <dgm:prSet phldrT="[Text]"/>
      <dgm:spPr/>
      <dgm:t>
        <a:bodyPr/>
        <a:lstStyle/>
        <a:p>
          <a:r>
            <a:rPr lang="en-US" dirty="0" smtClean="0"/>
            <a:t>Training data</a:t>
          </a:r>
          <a:endParaRPr lang="en-US" dirty="0"/>
        </a:p>
      </dgm:t>
    </dgm:pt>
    <dgm:pt modelId="{168E71E0-EDD6-B045-9F02-FA0181191974}" type="parTrans" cxnId="{E1D52BDA-1566-7D4D-A715-D4F4AF54B1F8}">
      <dgm:prSet/>
      <dgm:spPr/>
      <dgm:t>
        <a:bodyPr/>
        <a:lstStyle/>
        <a:p>
          <a:endParaRPr lang="en-US"/>
        </a:p>
      </dgm:t>
    </dgm:pt>
    <dgm:pt modelId="{22C24F93-F0E5-9B47-8E07-D789086324A9}" type="sibTrans" cxnId="{E1D52BDA-1566-7D4D-A715-D4F4AF54B1F8}">
      <dgm:prSet/>
      <dgm:spPr/>
      <dgm:t>
        <a:bodyPr/>
        <a:lstStyle/>
        <a:p>
          <a:endParaRPr lang="en-US"/>
        </a:p>
      </dgm:t>
    </dgm:pt>
    <dgm:pt modelId="{2B5703EE-E0E7-3747-8934-408F7F54ED41}">
      <dgm:prSet phldrT="[Text]"/>
      <dgm:spPr/>
      <dgm:t>
        <a:bodyPr/>
        <a:lstStyle/>
        <a:p>
          <a:r>
            <a:rPr lang="en-US" dirty="0" smtClean="0"/>
            <a:t>Decision Tree</a:t>
          </a:r>
          <a:endParaRPr lang="en-US" dirty="0"/>
        </a:p>
      </dgm:t>
    </dgm:pt>
    <dgm:pt modelId="{16254BFE-705F-6949-8BE0-6A3D2333C9B6}" type="parTrans" cxnId="{48896785-0534-2047-974C-24B122616038}">
      <dgm:prSet/>
      <dgm:spPr/>
      <dgm:t>
        <a:bodyPr/>
        <a:lstStyle/>
        <a:p>
          <a:endParaRPr lang="en-US"/>
        </a:p>
      </dgm:t>
    </dgm:pt>
    <dgm:pt modelId="{2A8EAD6E-64D7-C94A-878C-229F687EF4AF}" type="sibTrans" cxnId="{48896785-0534-2047-974C-24B122616038}">
      <dgm:prSet/>
      <dgm:spPr/>
      <dgm:t>
        <a:bodyPr/>
        <a:lstStyle/>
        <a:p>
          <a:endParaRPr lang="en-US"/>
        </a:p>
      </dgm:t>
    </dgm:pt>
    <dgm:pt modelId="{58123185-CEFD-134A-9956-8A8DABAEF65B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5F087624-B83C-3B48-84DE-1BC77E51A0BF}" type="parTrans" cxnId="{A2598214-7DA9-344D-B775-6715A4872F24}">
      <dgm:prSet/>
      <dgm:spPr/>
      <dgm:t>
        <a:bodyPr/>
        <a:lstStyle/>
        <a:p>
          <a:endParaRPr lang="en-US"/>
        </a:p>
      </dgm:t>
    </dgm:pt>
    <dgm:pt modelId="{DC929619-914A-D844-94B2-A8BB132197FE}" type="sibTrans" cxnId="{A2598214-7DA9-344D-B775-6715A4872F24}">
      <dgm:prSet/>
      <dgm:spPr/>
      <dgm:t>
        <a:bodyPr/>
        <a:lstStyle/>
        <a:p>
          <a:endParaRPr lang="en-US"/>
        </a:p>
      </dgm:t>
    </dgm:pt>
    <dgm:pt modelId="{104A7361-6F55-C446-9355-9AA10ADCCB06}" type="pres">
      <dgm:prSet presAssocID="{62AB3019-4A2F-A746-860E-F6FC9A05FAE5}" presName="Name0" presStyleCnt="0">
        <dgm:presLayoutVars>
          <dgm:dir/>
          <dgm:animOne val="branch"/>
          <dgm:animLvl val="lvl"/>
        </dgm:presLayoutVars>
      </dgm:prSet>
      <dgm:spPr/>
    </dgm:pt>
    <dgm:pt modelId="{AEE5E2DC-433E-8B47-BCE2-09F14B72AAA8}" type="pres">
      <dgm:prSet presAssocID="{A6464452-0318-6648-BA57-49FF355A3315}" presName="chaos" presStyleCnt="0"/>
      <dgm:spPr/>
    </dgm:pt>
    <dgm:pt modelId="{592AF720-243C-4C4F-8317-8997A36733D2}" type="pres">
      <dgm:prSet presAssocID="{A6464452-0318-6648-BA57-49FF355A3315}" presName="parTx1" presStyleLbl="revTx" presStyleIdx="0" presStyleCnt="3"/>
      <dgm:spPr/>
      <dgm:t>
        <a:bodyPr/>
        <a:lstStyle/>
        <a:p>
          <a:endParaRPr lang="en-US"/>
        </a:p>
      </dgm:t>
    </dgm:pt>
    <dgm:pt modelId="{C2B764DB-1308-FE47-B8AF-1F8196F2C2BD}" type="pres">
      <dgm:prSet presAssocID="{A6464452-0318-6648-BA57-49FF355A3315}" presName="desTx1" presStyleLbl="revTx" presStyleIdx="1" presStyleCnt="3">
        <dgm:presLayoutVars>
          <dgm:bulletEnabled val="1"/>
        </dgm:presLayoutVars>
      </dgm:prSet>
      <dgm:spPr/>
    </dgm:pt>
    <dgm:pt modelId="{390B5C7E-1860-354D-ADC2-7C4706983790}" type="pres">
      <dgm:prSet presAssocID="{A6464452-0318-6648-BA57-49FF355A3315}" presName="c1" presStyleLbl="node1" presStyleIdx="0" presStyleCnt="19"/>
      <dgm:spPr/>
    </dgm:pt>
    <dgm:pt modelId="{B2B1BE1C-300F-E84D-9AB4-E01F15A6A812}" type="pres">
      <dgm:prSet presAssocID="{A6464452-0318-6648-BA57-49FF355A3315}" presName="c2" presStyleLbl="node1" presStyleIdx="1" presStyleCnt="19"/>
      <dgm:spPr/>
    </dgm:pt>
    <dgm:pt modelId="{7003A674-41B8-A44F-AD55-7A206C00D82E}" type="pres">
      <dgm:prSet presAssocID="{A6464452-0318-6648-BA57-49FF355A3315}" presName="c3" presStyleLbl="node1" presStyleIdx="2" presStyleCnt="19"/>
      <dgm:spPr/>
    </dgm:pt>
    <dgm:pt modelId="{C58C8997-E97D-6546-9B4B-BAE4B579AA53}" type="pres">
      <dgm:prSet presAssocID="{A6464452-0318-6648-BA57-49FF355A3315}" presName="c4" presStyleLbl="node1" presStyleIdx="3" presStyleCnt="19"/>
      <dgm:spPr/>
    </dgm:pt>
    <dgm:pt modelId="{A08ECEDC-90A1-C14E-9393-0EDF0258D757}" type="pres">
      <dgm:prSet presAssocID="{A6464452-0318-6648-BA57-49FF355A3315}" presName="c5" presStyleLbl="node1" presStyleIdx="4" presStyleCnt="19"/>
      <dgm:spPr/>
    </dgm:pt>
    <dgm:pt modelId="{FCBC58D1-16FA-4E44-8E10-EFF408485B09}" type="pres">
      <dgm:prSet presAssocID="{A6464452-0318-6648-BA57-49FF355A3315}" presName="c6" presStyleLbl="node1" presStyleIdx="5" presStyleCnt="19"/>
      <dgm:spPr/>
    </dgm:pt>
    <dgm:pt modelId="{B639B9BD-5B5C-7245-A225-E190F5AEEEA2}" type="pres">
      <dgm:prSet presAssocID="{A6464452-0318-6648-BA57-49FF355A3315}" presName="c7" presStyleLbl="node1" presStyleIdx="6" presStyleCnt="19"/>
      <dgm:spPr/>
    </dgm:pt>
    <dgm:pt modelId="{56921DD7-54B2-444E-9107-B6462259111D}" type="pres">
      <dgm:prSet presAssocID="{A6464452-0318-6648-BA57-49FF355A3315}" presName="c8" presStyleLbl="node1" presStyleIdx="7" presStyleCnt="19"/>
      <dgm:spPr/>
    </dgm:pt>
    <dgm:pt modelId="{21F6F5B7-7761-D74F-B984-35420FA6B47D}" type="pres">
      <dgm:prSet presAssocID="{A6464452-0318-6648-BA57-49FF355A3315}" presName="c9" presStyleLbl="node1" presStyleIdx="8" presStyleCnt="19"/>
      <dgm:spPr/>
    </dgm:pt>
    <dgm:pt modelId="{C5FB5771-12B6-2443-8C33-26E5499CBE3E}" type="pres">
      <dgm:prSet presAssocID="{A6464452-0318-6648-BA57-49FF355A3315}" presName="c10" presStyleLbl="node1" presStyleIdx="9" presStyleCnt="19"/>
      <dgm:spPr/>
    </dgm:pt>
    <dgm:pt modelId="{5BB2B124-B0B3-6249-8F07-F1BB5CD98434}" type="pres">
      <dgm:prSet presAssocID="{A6464452-0318-6648-BA57-49FF355A3315}" presName="c11" presStyleLbl="node1" presStyleIdx="10" presStyleCnt="19"/>
      <dgm:spPr/>
    </dgm:pt>
    <dgm:pt modelId="{C5C94E2E-8B60-0940-A47A-076CA707EFC3}" type="pres">
      <dgm:prSet presAssocID="{A6464452-0318-6648-BA57-49FF355A3315}" presName="c12" presStyleLbl="node1" presStyleIdx="11" presStyleCnt="19"/>
      <dgm:spPr/>
    </dgm:pt>
    <dgm:pt modelId="{67DBC8C2-4CB6-3A4B-9E3A-917D1E9B80F2}" type="pres">
      <dgm:prSet presAssocID="{A6464452-0318-6648-BA57-49FF355A3315}" presName="c13" presStyleLbl="node1" presStyleIdx="12" presStyleCnt="19"/>
      <dgm:spPr/>
    </dgm:pt>
    <dgm:pt modelId="{C3DC9377-7932-C146-BA7A-1E23E77629B4}" type="pres">
      <dgm:prSet presAssocID="{A6464452-0318-6648-BA57-49FF355A3315}" presName="c14" presStyleLbl="node1" presStyleIdx="13" presStyleCnt="19"/>
      <dgm:spPr/>
    </dgm:pt>
    <dgm:pt modelId="{0DB5B147-3ECF-5744-911C-7A3AA7CC1845}" type="pres">
      <dgm:prSet presAssocID="{A6464452-0318-6648-BA57-49FF355A3315}" presName="c15" presStyleLbl="node1" presStyleIdx="14" presStyleCnt="19"/>
      <dgm:spPr/>
    </dgm:pt>
    <dgm:pt modelId="{7418E025-FA16-7E44-AFA5-67066D4D1606}" type="pres">
      <dgm:prSet presAssocID="{A6464452-0318-6648-BA57-49FF355A3315}" presName="c16" presStyleLbl="node1" presStyleIdx="15" presStyleCnt="19"/>
      <dgm:spPr/>
    </dgm:pt>
    <dgm:pt modelId="{A3DDA8D8-E28A-354D-B619-09E40E55501A}" type="pres">
      <dgm:prSet presAssocID="{A6464452-0318-6648-BA57-49FF355A3315}" presName="c17" presStyleLbl="node1" presStyleIdx="16" presStyleCnt="19"/>
      <dgm:spPr/>
    </dgm:pt>
    <dgm:pt modelId="{E9D233E9-B903-7640-8998-99D8EEA056EB}" type="pres">
      <dgm:prSet presAssocID="{A6464452-0318-6648-BA57-49FF355A3315}" presName="c18" presStyleLbl="node1" presStyleIdx="17" presStyleCnt="19"/>
      <dgm:spPr/>
    </dgm:pt>
    <dgm:pt modelId="{EF991A35-F19F-F74E-B160-82464ED8AC0D}" type="pres">
      <dgm:prSet presAssocID="{1BED3E29-5E85-DF47-BF26-DE5360FF4B14}" presName="chevronComposite1" presStyleCnt="0"/>
      <dgm:spPr/>
    </dgm:pt>
    <dgm:pt modelId="{D3F708C9-540D-6347-A622-5F10E5145A35}" type="pres">
      <dgm:prSet presAssocID="{1BED3E29-5E85-DF47-BF26-DE5360FF4B14}" presName="chevron1" presStyleLbl="sibTrans2D1" presStyleIdx="0" presStyleCnt="2"/>
      <dgm:spPr/>
    </dgm:pt>
    <dgm:pt modelId="{50CAAD05-50E0-BD47-AB63-769B2BF51FC8}" type="pres">
      <dgm:prSet presAssocID="{1BED3E29-5E85-DF47-BF26-DE5360FF4B14}" presName="spChevron1" presStyleCnt="0"/>
      <dgm:spPr/>
    </dgm:pt>
    <dgm:pt modelId="{6DD414AE-BC92-1449-8834-9F4FC970519F}" type="pres">
      <dgm:prSet presAssocID="{1BED3E29-5E85-DF47-BF26-DE5360FF4B14}" presName="overlap" presStyleCnt="0"/>
      <dgm:spPr/>
    </dgm:pt>
    <dgm:pt modelId="{37A1C5A4-8B3F-ED48-AECF-FB1CCA685ACA}" type="pres">
      <dgm:prSet presAssocID="{1BED3E29-5E85-DF47-BF26-DE5360FF4B14}" presName="chevronComposite2" presStyleCnt="0"/>
      <dgm:spPr/>
    </dgm:pt>
    <dgm:pt modelId="{74394432-3508-704D-B56B-18B2D40E8507}" type="pres">
      <dgm:prSet presAssocID="{1BED3E29-5E85-DF47-BF26-DE5360FF4B14}" presName="chevron2" presStyleLbl="sibTrans2D1" presStyleIdx="1" presStyleCnt="2"/>
      <dgm:spPr/>
    </dgm:pt>
    <dgm:pt modelId="{B542240D-5D92-C94A-96FD-C14B06A2334B}" type="pres">
      <dgm:prSet presAssocID="{1BED3E29-5E85-DF47-BF26-DE5360FF4B14}" presName="spChevron2" presStyleCnt="0"/>
      <dgm:spPr/>
    </dgm:pt>
    <dgm:pt modelId="{67DCF0EF-3943-D44C-95CF-F7B9E44861F3}" type="pres">
      <dgm:prSet presAssocID="{2B5703EE-E0E7-3747-8934-408F7F54ED41}" presName="last" presStyleCnt="0"/>
      <dgm:spPr/>
    </dgm:pt>
    <dgm:pt modelId="{2EF74130-E459-2944-A673-536994175BA2}" type="pres">
      <dgm:prSet presAssocID="{2B5703EE-E0E7-3747-8934-408F7F54ED41}" presName="circleTx" presStyleLbl="node1" presStyleIdx="18" presStyleCnt="19"/>
      <dgm:spPr/>
    </dgm:pt>
    <dgm:pt modelId="{D62E93D8-BC98-A74B-8AA7-9B563BA6FF3C}" type="pres">
      <dgm:prSet presAssocID="{2B5703EE-E0E7-3747-8934-408F7F54ED41}" presName="desTxN" presStyleLbl="revTx" presStyleIdx="2" presStyleCnt="3">
        <dgm:presLayoutVars>
          <dgm:bulletEnabled val="1"/>
        </dgm:presLayoutVars>
      </dgm:prSet>
      <dgm:spPr/>
    </dgm:pt>
    <dgm:pt modelId="{D2C357EC-661B-0D4E-B13D-914F7FD235CD}" type="pres">
      <dgm:prSet presAssocID="{2B5703EE-E0E7-3747-8934-408F7F54ED41}" presName="spN" presStyleCnt="0"/>
      <dgm:spPr/>
    </dgm:pt>
  </dgm:ptLst>
  <dgm:cxnLst>
    <dgm:cxn modelId="{E1D52BDA-1566-7D4D-A715-D4F4AF54B1F8}" srcId="{A6464452-0318-6648-BA57-49FF355A3315}" destId="{AFA8080B-CFA5-B44D-9215-47FCFA85A301}" srcOrd="0" destOrd="0" parTransId="{168E71E0-EDD6-B045-9F02-FA0181191974}" sibTransId="{22C24F93-F0E5-9B47-8E07-D789086324A9}"/>
    <dgm:cxn modelId="{F84D1253-EC3D-9448-8520-991CE5B7ACB7}" type="presOf" srcId="{58123185-CEFD-134A-9956-8A8DABAEF65B}" destId="{D62E93D8-BC98-A74B-8AA7-9B563BA6FF3C}" srcOrd="0" destOrd="0" presId="urn:microsoft.com/office/officeart/2009/3/layout/RandomtoResultProcess"/>
    <dgm:cxn modelId="{925EFF68-D6EB-EE4A-AD43-71C785C37816}" type="presOf" srcId="{62AB3019-4A2F-A746-860E-F6FC9A05FAE5}" destId="{104A7361-6F55-C446-9355-9AA10ADCCB06}" srcOrd="0" destOrd="0" presId="urn:microsoft.com/office/officeart/2009/3/layout/RandomtoResultProcess"/>
    <dgm:cxn modelId="{FAC6979A-B1B4-5F47-84BF-F307305B0112}" srcId="{62AB3019-4A2F-A746-860E-F6FC9A05FAE5}" destId="{A6464452-0318-6648-BA57-49FF355A3315}" srcOrd="0" destOrd="0" parTransId="{521D68EE-9EAC-F74C-A24C-BE1278BC1D82}" sibTransId="{1BED3E29-5E85-DF47-BF26-DE5360FF4B14}"/>
    <dgm:cxn modelId="{FE4DEC99-D7C4-A045-B2B7-013621070B7E}" type="presOf" srcId="{2B5703EE-E0E7-3747-8934-408F7F54ED41}" destId="{2EF74130-E459-2944-A673-536994175BA2}" srcOrd="0" destOrd="0" presId="urn:microsoft.com/office/officeart/2009/3/layout/RandomtoResultProcess"/>
    <dgm:cxn modelId="{A2598214-7DA9-344D-B775-6715A4872F24}" srcId="{2B5703EE-E0E7-3747-8934-408F7F54ED41}" destId="{58123185-CEFD-134A-9956-8A8DABAEF65B}" srcOrd="0" destOrd="0" parTransId="{5F087624-B83C-3B48-84DE-1BC77E51A0BF}" sibTransId="{DC929619-914A-D844-94B2-A8BB132197FE}"/>
    <dgm:cxn modelId="{48896785-0534-2047-974C-24B122616038}" srcId="{62AB3019-4A2F-A746-860E-F6FC9A05FAE5}" destId="{2B5703EE-E0E7-3747-8934-408F7F54ED41}" srcOrd="1" destOrd="0" parTransId="{16254BFE-705F-6949-8BE0-6A3D2333C9B6}" sibTransId="{2A8EAD6E-64D7-C94A-878C-229F687EF4AF}"/>
    <dgm:cxn modelId="{5B95B156-0360-6249-BB0B-945D16AE4342}" type="presOf" srcId="{AFA8080B-CFA5-B44D-9215-47FCFA85A301}" destId="{C2B764DB-1308-FE47-B8AF-1F8196F2C2BD}" srcOrd="0" destOrd="0" presId="urn:microsoft.com/office/officeart/2009/3/layout/RandomtoResultProcess"/>
    <dgm:cxn modelId="{1B04803D-B237-554B-8751-D13FA828EA2F}" type="presOf" srcId="{A6464452-0318-6648-BA57-49FF355A3315}" destId="{592AF720-243C-4C4F-8317-8997A36733D2}" srcOrd="0" destOrd="0" presId="urn:microsoft.com/office/officeart/2009/3/layout/RandomtoResultProcess"/>
    <dgm:cxn modelId="{AAEDB127-A56E-2742-BCCA-C728E00F3BFE}" type="presParOf" srcId="{104A7361-6F55-C446-9355-9AA10ADCCB06}" destId="{AEE5E2DC-433E-8B47-BCE2-09F14B72AAA8}" srcOrd="0" destOrd="0" presId="urn:microsoft.com/office/officeart/2009/3/layout/RandomtoResultProcess"/>
    <dgm:cxn modelId="{786404AC-0FA5-8E40-83AE-6E51C8558146}" type="presParOf" srcId="{AEE5E2DC-433E-8B47-BCE2-09F14B72AAA8}" destId="{592AF720-243C-4C4F-8317-8997A36733D2}" srcOrd="0" destOrd="0" presId="urn:microsoft.com/office/officeart/2009/3/layout/RandomtoResultProcess"/>
    <dgm:cxn modelId="{8ED94E69-CBD8-9044-B8B1-37F7F5425112}" type="presParOf" srcId="{AEE5E2DC-433E-8B47-BCE2-09F14B72AAA8}" destId="{C2B764DB-1308-FE47-B8AF-1F8196F2C2BD}" srcOrd="1" destOrd="0" presId="urn:microsoft.com/office/officeart/2009/3/layout/RandomtoResultProcess"/>
    <dgm:cxn modelId="{B14CFB1E-E784-E84A-B663-77E374C9465F}" type="presParOf" srcId="{AEE5E2DC-433E-8B47-BCE2-09F14B72AAA8}" destId="{390B5C7E-1860-354D-ADC2-7C4706983790}" srcOrd="2" destOrd="0" presId="urn:microsoft.com/office/officeart/2009/3/layout/RandomtoResultProcess"/>
    <dgm:cxn modelId="{940A6B8C-52A7-594F-B8C5-669C192BDB04}" type="presParOf" srcId="{AEE5E2DC-433E-8B47-BCE2-09F14B72AAA8}" destId="{B2B1BE1C-300F-E84D-9AB4-E01F15A6A812}" srcOrd="3" destOrd="0" presId="urn:microsoft.com/office/officeart/2009/3/layout/RandomtoResultProcess"/>
    <dgm:cxn modelId="{990BBC29-3292-E146-89F0-9E39B14D76C1}" type="presParOf" srcId="{AEE5E2DC-433E-8B47-BCE2-09F14B72AAA8}" destId="{7003A674-41B8-A44F-AD55-7A206C00D82E}" srcOrd="4" destOrd="0" presId="urn:microsoft.com/office/officeart/2009/3/layout/RandomtoResultProcess"/>
    <dgm:cxn modelId="{139705D5-095C-1146-9115-97C1AA0FF21C}" type="presParOf" srcId="{AEE5E2DC-433E-8B47-BCE2-09F14B72AAA8}" destId="{C58C8997-E97D-6546-9B4B-BAE4B579AA53}" srcOrd="5" destOrd="0" presId="urn:microsoft.com/office/officeart/2009/3/layout/RandomtoResultProcess"/>
    <dgm:cxn modelId="{8B399C47-6247-BA4A-A6A5-10067CC99A16}" type="presParOf" srcId="{AEE5E2DC-433E-8B47-BCE2-09F14B72AAA8}" destId="{A08ECEDC-90A1-C14E-9393-0EDF0258D757}" srcOrd="6" destOrd="0" presId="urn:microsoft.com/office/officeart/2009/3/layout/RandomtoResultProcess"/>
    <dgm:cxn modelId="{7BBDFE47-23C6-BD4C-8112-C9309566DFE3}" type="presParOf" srcId="{AEE5E2DC-433E-8B47-BCE2-09F14B72AAA8}" destId="{FCBC58D1-16FA-4E44-8E10-EFF408485B09}" srcOrd="7" destOrd="0" presId="urn:microsoft.com/office/officeart/2009/3/layout/RandomtoResultProcess"/>
    <dgm:cxn modelId="{C88EAA1C-1338-6442-A414-8EE5993D197B}" type="presParOf" srcId="{AEE5E2DC-433E-8B47-BCE2-09F14B72AAA8}" destId="{B639B9BD-5B5C-7245-A225-E190F5AEEEA2}" srcOrd="8" destOrd="0" presId="urn:microsoft.com/office/officeart/2009/3/layout/RandomtoResultProcess"/>
    <dgm:cxn modelId="{140D636E-4F12-F341-B0DB-B26367305B48}" type="presParOf" srcId="{AEE5E2DC-433E-8B47-BCE2-09F14B72AAA8}" destId="{56921DD7-54B2-444E-9107-B6462259111D}" srcOrd="9" destOrd="0" presId="urn:microsoft.com/office/officeart/2009/3/layout/RandomtoResultProcess"/>
    <dgm:cxn modelId="{2150D68D-5C2D-6941-96D6-F5D69BA4E93B}" type="presParOf" srcId="{AEE5E2DC-433E-8B47-BCE2-09F14B72AAA8}" destId="{21F6F5B7-7761-D74F-B984-35420FA6B47D}" srcOrd="10" destOrd="0" presId="urn:microsoft.com/office/officeart/2009/3/layout/RandomtoResultProcess"/>
    <dgm:cxn modelId="{53A51CE5-A46C-924F-819E-9A5B7A55EDCC}" type="presParOf" srcId="{AEE5E2DC-433E-8B47-BCE2-09F14B72AAA8}" destId="{C5FB5771-12B6-2443-8C33-26E5499CBE3E}" srcOrd="11" destOrd="0" presId="urn:microsoft.com/office/officeart/2009/3/layout/RandomtoResultProcess"/>
    <dgm:cxn modelId="{B9B472BC-25CF-FB47-9DF5-B7311E17530F}" type="presParOf" srcId="{AEE5E2DC-433E-8B47-BCE2-09F14B72AAA8}" destId="{5BB2B124-B0B3-6249-8F07-F1BB5CD98434}" srcOrd="12" destOrd="0" presId="urn:microsoft.com/office/officeart/2009/3/layout/RandomtoResultProcess"/>
    <dgm:cxn modelId="{E1F3DD0C-9C51-AF4F-AD9F-5ACDE0666251}" type="presParOf" srcId="{AEE5E2DC-433E-8B47-BCE2-09F14B72AAA8}" destId="{C5C94E2E-8B60-0940-A47A-076CA707EFC3}" srcOrd="13" destOrd="0" presId="urn:microsoft.com/office/officeart/2009/3/layout/RandomtoResultProcess"/>
    <dgm:cxn modelId="{314D59E2-DC8A-A241-A736-B810E32B25AB}" type="presParOf" srcId="{AEE5E2DC-433E-8B47-BCE2-09F14B72AAA8}" destId="{67DBC8C2-4CB6-3A4B-9E3A-917D1E9B80F2}" srcOrd="14" destOrd="0" presId="urn:microsoft.com/office/officeart/2009/3/layout/RandomtoResultProcess"/>
    <dgm:cxn modelId="{EA7FEB4C-125B-3A4B-A9D5-D7D6E5B40FE9}" type="presParOf" srcId="{AEE5E2DC-433E-8B47-BCE2-09F14B72AAA8}" destId="{C3DC9377-7932-C146-BA7A-1E23E77629B4}" srcOrd="15" destOrd="0" presId="urn:microsoft.com/office/officeart/2009/3/layout/RandomtoResultProcess"/>
    <dgm:cxn modelId="{7BBF8425-AFF5-5D40-8CDA-8BF7011B00C6}" type="presParOf" srcId="{AEE5E2DC-433E-8B47-BCE2-09F14B72AAA8}" destId="{0DB5B147-3ECF-5744-911C-7A3AA7CC1845}" srcOrd="16" destOrd="0" presId="urn:microsoft.com/office/officeart/2009/3/layout/RandomtoResultProcess"/>
    <dgm:cxn modelId="{AC4EBC7C-9247-1845-89E5-5B38881FBD84}" type="presParOf" srcId="{AEE5E2DC-433E-8B47-BCE2-09F14B72AAA8}" destId="{7418E025-FA16-7E44-AFA5-67066D4D1606}" srcOrd="17" destOrd="0" presId="urn:microsoft.com/office/officeart/2009/3/layout/RandomtoResultProcess"/>
    <dgm:cxn modelId="{859A9E31-249A-5E4E-959F-4740A7BB6B14}" type="presParOf" srcId="{AEE5E2DC-433E-8B47-BCE2-09F14B72AAA8}" destId="{A3DDA8D8-E28A-354D-B619-09E40E55501A}" srcOrd="18" destOrd="0" presId="urn:microsoft.com/office/officeart/2009/3/layout/RandomtoResultProcess"/>
    <dgm:cxn modelId="{2064B0F4-1A88-234F-A962-D4CB3071207C}" type="presParOf" srcId="{AEE5E2DC-433E-8B47-BCE2-09F14B72AAA8}" destId="{E9D233E9-B903-7640-8998-99D8EEA056EB}" srcOrd="19" destOrd="0" presId="urn:microsoft.com/office/officeart/2009/3/layout/RandomtoResultProcess"/>
    <dgm:cxn modelId="{CCD3C172-36AE-7045-858D-87B43E2446EE}" type="presParOf" srcId="{104A7361-6F55-C446-9355-9AA10ADCCB06}" destId="{EF991A35-F19F-F74E-B160-82464ED8AC0D}" srcOrd="1" destOrd="0" presId="urn:microsoft.com/office/officeart/2009/3/layout/RandomtoResultProcess"/>
    <dgm:cxn modelId="{D9419A18-4BAA-D84B-AA98-558285EF7C2F}" type="presParOf" srcId="{EF991A35-F19F-F74E-B160-82464ED8AC0D}" destId="{D3F708C9-540D-6347-A622-5F10E5145A35}" srcOrd="0" destOrd="0" presId="urn:microsoft.com/office/officeart/2009/3/layout/RandomtoResultProcess"/>
    <dgm:cxn modelId="{50A8C6BF-13E6-5441-8D07-66A739925134}" type="presParOf" srcId="{EF991A35-F19F-F74E-B160-82464ED8AC0D}" destId="{50CAAD05-50E0-BD47-AB63-769B2BF51FC8}" srcOrd="1" destOrd="0" presId="urn:microsoft.com/office/officeart/2009/3/layout/RandomtoResultProcess"/>
    <dgm:cxn modelId="{5C03CC7C-BA96-1F44-8BB3-096AD5CC9447}" type="presParOf" srcId="{104A7361-6F55-C446-9355-9AA10ADCCB06}" destId="{6DD414AE-BC92-1449-8834-9F4FC970519F}" srcOrd="2" destOrd="0" presId="urn:microsoft.com/office/officeart/2009/3/layout/RandomtoResultProcess"/>
    <dgm:cxn modelId="{AECD91AD-B454-BD42-8BE4-B823C80EFC34}" type="presParOf" srcId="{104A7361-6F55-C446-9355-9AA10ADCCB06}" destId="{37A1C5A4-8B3F-ED48-AECF-FB1CCA685ACA}" srcOrd="3" destOrd="0" presId="urn:microsoft.com/office/officeart/2009/3/layout/RandomtoResultProcess"/>
    <dgm:cxn modelId="{54F57799-91AF-A64A-BD5D-0A194F97CDD2}" type="presParOf" srcId="{37A1C5A4-8B3F-ED48-AECF-FB1CCA685ACA}" destId="{74394432-3508-704D-B56B-18B2D40E8507}" srcOrd="0" destOrd="0" presId="urn:microsoft.com/office/officeart/2009/3/layout/RandomtoResultProcess"/>
    <dgm:cxn modelId="{F6271C9D-54D5-6642-9820-1B6A195401EE}" type="presParOf" srcId="{37A1C5A4-8B3F-ED48-AECF-FB1CCA685ACA}" destId="{B542240D-5D92-C94A-96FD-C14B06A2334B}" srcOrd="1" destOrd="0" presId="urn:microsoft.com/office/officeart/2009/3/layout/RandomtoResultProcess"/>
    <dgm:cxn modelId="{3A25FDFD-F457-7B40-9A5F-163AF1EB687B}" type="presParOf" srcId="{104A7361-6F55-C446-9355-9AA10ADCCB06}" destId="{67DCF0EF-3943-D44C-95CF-F7B9E44861F3}" srcOrd="4" destOrd="0" presId="urn:microsoft.com/office/officeart/2009/3/layout/RandomtoResultProcess"/>
    <dgm:cxn modelId="{8A4A63F0-7F00-AA4A-9B3F-33113A8BFE64}" type="presParOf" srcId="{67DCF0EF-3943-D44C-95CF-F7B9E44861F3}" destId="{2EF74130-E459-2944-A673-536994175BA2}" srcOrd="0" destOrd="0" presId="urn:microsoft.com/office/officeart/2009/3/layout/RandomtoResultProcess"/>
    <dgm:cxn modelId="{1B0B0E70-A1BE-8E4A-BE08-AB894DEFD3AA}" type="presParOf" srcId="{67DCF0EF-3943-D44C-95CF-F7B9E44861F3}" destId="{D62E93D8-BC98-A74B-8AA7-9B563BA6FF3C}" srcOrd="1" destOrd="0" presId="urn:microsoft.com/office/officeart/2009/3/layout/RandomtoResultProcess"/>
    <dgm:cxn modelId="{64411E62-CA60-5243-B4B8-F7E8E3E0FE1D}" type="presParOf" srcId="{67DCF0EF-3943-D44C-95CF-F7B9E44861F3}" destId="{D2C357EC-661B-0D4E-B13D-914F7FD235C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F8D80-6699-7542-B8A3-5B911ABB245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891C396-EA13-6D46-9C22-619335FBCE20}">
      <dgm:prSet phldrT="[Text]"/>
      <dgm:spPr/>
      <dgm:t>
        <a:bodyPr/>
        <a:lstStyle/>
        <a:p>
          <a:r>
            <a:rPr lang="en-US" dirty="0" smtClean="0"/>
            <a:t>User query</a:t>
          </a:r>
          <a:endParaRPr lang="en-US" dirty="0"/>
        </a:p>
      </dgm:t>
    </dgm:pt>
    <dgm:pt modelId="{CC198BDA-80F1-0744-84D1-F396E7171762}" type="parTrans" cxnId="{FDDDF12B-6EE6-A044-94C2-29EB4E87CB95}">
      <dgm:prSet/>
      <dgm:spPr/>
      <dgm:t>
        <a:bodyPr/>
        <a:lstStyle/>
        <a:p>
          <a:endParaRPr lang="en-US"/>
        </a:p>
      </dgm:t>
    </dgm:pt>
    <dgm:pt modelId="{DFC52620-C1DF-5E4D-8836-9790771E393D}" type="sibTrans" cxnId="{FDDDF12B-6EE6-A044-94C2-29EB4E87CB95}">
      <dgm:prSet/>
      <dgm:spPr/>
      <dgm:t>
        <a:bodyPr/>
        <a:lstStyle/>
        <a:p>
          <a:endParaRPr lang="en-US"/>
        </a:p>
      </dgm:t>
    </dgm:pt>
    <dgm:pt modelId="{41096AFF-9F94-7F45-ABB5-93B1BB702CFA}">
      <dgm:prSet phldrT="[Text]"/>
      <dgm:spPr/>
      <dgm:t>
        <a:bodyPr/>
        <a:lstStyle/>
        <a:p>
          <a:r>
            <a:rPr lang="en-US" dirty="0" smtClean="0"/>
            <a:t>Classifier</a:t>
          </a:r>
          <a:endParaRPr lang="en-US" dirty="0"/>
        </a:p>
      </dgm:t>
    </dgm:pt>
    <dgm:pt modelId="{84048490-6EDE-FB42-9F1E-0E2736C16387}" type="parTrans" cxnId="{C9C7C13C-D6E1-4043-B7D1-A168247926E7}">
      <dgm:prSet/>
      <dgm:spPr/>
      <dgm:t>
        <a:bodyPr/>
        <a:lstStyle/>
        <a:p>
          <a:endParaRPr lang="en-US"/>
        </a:p>
      </dgm:t>
    </dgm:pt>
    <dgm:pt modelId="{92FB7238-0DED-AB43-B6B1-D7EA9CFC9DB9}" type="sibTrans" cxnId="{C9C7C13C-D6E1-4043-B7D1-A168247926E7}">
      <dgm:prSet/>
      <dgm:spPr/>
      <dgm:t>
        <a:bodyPr/>
        <a:lstStyle/>
        <a:p>
          <a:endParaRPr lang="en-US"/>
        </a:p>
      </dgm:t>
    </dgm:pt>
    <dgm:pt modelId="{055341F9-6ACF-9B4E-A997-C372AB097FCE}">
      <dgm:prSet phldrT="[Text]"/>
      <dgm:spPr/>
      <dgm:t>
        <a:bodyPr/>
        <a:lstStyle/>
        <a:p>
          <a:r>
            <a:rPr lang="en-US" dirty="0" smtClean="0"/>
            <a:t>Label</a:t>
          </a:r>
          <a:endParaRPr lang="en-US" dirty="0"/>
        </a:p>
      </dgm:t>
    </dgm:pt>
    <dgm:pt modelId="{5359DFC7-624B-6441-8D8D-0CEB3DCE7E3E}" type="parTrans" cxnId="{DEB5E700-D281-164D-B842-40314C66DF4D}">
      <dgm:prSet/>
      <dgm:spPr/>
      <dgm:t>
        <a:bodyPr/>
        <a:lstStyle/>
        <a:p>
          <a:endParaRPr lang="en-US"/>
        </a:p>
      </dgm:t>
    </dgm:pt>
    <dgm:pt modelId="{24B187A4-8B33-344B-A234-D61E5104BB04}" type="sibTrans" cxnId="{DEB5E700-D281-164D-B842-40314C66DF4D}">
      <dgm:prSet/>
      <dgm:spPr/>
      <dgm:t>
        <a:bodyPr/>
        <a:lstStyle/>
        <a:p>
          <a:endParaRPr lang="en-US"/>
        </a:p>
      </dgm:t>
    </dgm:pt>
    <dgm:pt modelId="{EB086397-03CB-6845-A57F-C9FD3FFB08A0}" type="pres">
      <dgm:prSet presAssocID="{62CF8D80-6699-7542-B8A3-5B911ABB2455}" presName="Name0" presStyleCnt="0">
        <dgm:presLayoutVars>
          <dgm:dir/>
          <dgm:resizeHandles val="exact"/>
        </dgm:presLayoutVars>
      </dgm:prSet>
      <dgm:spPr/>
    </dgm:pt>
    <dgm:pt modelId="{845487E1-8F1E-5E4E-A00D-DCE22DC9CCCF}" type="pres">
      <dgm:prSet presAssocID="{4891C396-EA13-6D46-9C22-619335FBCE20}" presName="node" presStyleLbl="node1" presStyleIdx="0" presStyleCnt="3">
        <dgm:presLayoutVars>
          <dgm:bulletEnabled val="1"/>
        </dgm:presLayoutVars>
      </dgm:prSet>
      <dgm:spPr/>
    </dgm:pt>
    <dgm:pt modelId="{3AAC80FA-3F53-694B-A8CF-5916C443367D}" type="pres">
      <dgm:prSet presAssocID="{DFC52620-C1DF-5E4D-8836-9790771E393D}" presName="sibTrans" presStyleLbl="sibTrans2D1" presStyleIdx="0" presStyleCnt="2"/>
      <dgm:spPr/>
    </dgm:pt>
    <dgm:pt modelId="{B1D6A017-A5ED-D14E-869D-0FF818A72FDD}" type="pres">
      <dgm:prSet presAssocID="{DFC52620-C1DF-5E4D-8836-9790771E393D}" presName="connectorText" presStyleLbl="sibTrans2D1" presStyleIdx="0" presStyleCnt="2"/>
      <dgm:spPr/>
    </dgm:pt>
    <dgm:pt modelId="{94C0FF90-B57C-3449-A690-777B33437904}" type="pres">
      <dgm:prSet presAssocID="{41096AFF-9F94-7F45-ABB5-93B1BB702CFA}" presName="node" presStyleLbl="node1" presStyleIdx="1" presStyleCnt="3">
        <dgm:presLayoutVars>
          <dgm:bulletEnabled val="1"/>
        </dgm:presLayoutVars>
      </dgm:prSet>
      <dgm:spPr/>
    </dgm:pt>
    <dgm:pt modelId="{C1EB70FB-2C21-814B-B084-7E3F2294513C}" type="pres">
      <dgm:prSet presAssocID="{92FB7238-0DED-AB43-B6B1-D7EA9CFC9DB9}" presName="sibTrans" presStyleLbl="sibTrans2D1" presStyleIdx="1" presStyleCnt="2"/>
      <dgm:spPr/>
    </dgm:pt>
    <dgm:pt modelId="{FA787795-F89B-F24A-89E3-9993E8236EB6}" type="pres">
      <dgm:prSet presAssocID="{92FB7238-0DED-AB43-B6B1-D7EA9CFC9DB9}" presName="connectorText" presStyleLbl="sibTrans2D1" presStyleIdx="1" presStyleCnt="2"/>
      <dgm:spPr/>
    </dgm:pt>
    <dgm:pt modelId="{C811175A-C672-C54E-8261-ED2FAA1A6F7C}" type="pres">
      <dgm:prSet presAssocID="{055341F9-6ACF-9B4E-A997-C372AB097FCE}" presName="node" presStyleLbl="node1" presStyleIdx="2" presStyleCnt="3">
        <dgm:presLayoutVars>
          <dgm:bulletEnabled val="1"/>
        </dgm:presLayoutVars>
      </dgm:prSet>
      <dgm:spPr/>
    </dgm:pt>
  </dgm:ptLst>
  <dgm:cxnLst>
    <dgm:cxn modelId="{65746A8B-1F1A-C54F-980D-E7A85993B5D5}" type="presOf" srcId="{92FB7238-0DED-AB43-B6B1-D7EA9CFC9DB9}" destId="{FA787795-F89B-F24A-89E3-9993E8236EB6}" srcOrd="1" destOrd="0" presId="urn:microsoft.com/office/officeart/2005/8/layout/process1"/>
    <dgm:cxn modelId="{CA2C5B89-57FD-684E-81DF-A01EAFC0E207}" type="presOf" srcId="{41096AFF-9F94-7F45-ABB5-93B1BB702CFA}" destId="{94C0FF90-B57C-3449-A690-777B33437904}" srcOrd="0" destOrd="0" presId="urn:microsoft.com/office/officeart/2005/8/layout/process1"/>
    <dgm:cxn modelId="{DEB5E700-D281-164D-B842-40314C66DF4D}" srcId="{62CF8D80-6699-7542-B8A3-5B911ABB2455}" destId="{055341F9-6ACF-9B4E-A997-C372AB097FCE}" srcOrd="2" destOrd="0" parTransId="{5359DFC7-624B-6441-8D8D-0CEB3DCE7E3E}" sibTransId="{24B187A4-8B33-344B-A234-D61E5104BB04}"/>
    <dgm:cxn modelId="{B679E9A6-2200-8949-A4BB-B6D3A8C134CE}" type="presOf" srcId="{DFC52620-C1DF-5E4D-8836-9790771E393D}" destId="{3AAC80FA-3F53-694B-A8CF-5916C443367D}" srcOrd="0" destOrd="0" presId="urn:microsoft.com/office/officeart/2005/8/layout/process1"/>
    <dgm:cxn modelId="{C345E743-B0A2-5B4C-9AC1-A9A88E6AA3DE}" type="presOf" srcId="{92FB7238-0DED-AB43-B6B1-D7EA9CFC9DB9}" destId="{C1EB70FB-2C21-814B-B084-7E3F2294513C}" srcOrd="0" destOrd="0" presId="urn:microsoft.com/office/officeart/2005/8/layout/process1"/>
    <dgm:cxn modelId="{DE23FFD5-7563-8741-B1F9-57037760BAC1}" type="presOf" srcId="{DFC52620-C1DF-5E4D-8836-9790771E393D}" destId="{B1D6A017-A5ED-D14E-869D-0FF818A72FDD}" srcOrd="1" destOrd="0" presId="urn:microsoft.com/office/officeart/2005/8/layout/process1"/>
    <dgm:cxn modelId="{07EAF340-637B-F24B-A0E2-8FF3F8AB2314}" type="presOf" srcId="{055341F9-6ACF-9B4E-A997-C372AB097FCE}" destId="{C811175A-C672-C54E-8261-ED2FAA1A6F7C}" srcOrd="0" destOrd="0" presId="urn:microsoft.com/office/officeart/2005/8/layout/process1"/>
    <dgm:cxn modelId="{FDDDF12B-6EE6-A044-94C2-29EB4E87CB95}" srcId="{62CF8D80-6699-7542-B8A3-5B911ABB2455}" destId="{4891C396-EA13-6D46-9C22-619335FBCE20}" srcOrd="0" destOrd="0" parTransId="{CC198BDA-80F1-0744-84D1-F396E7171762}" sibTransId="{DFC52620-C1DF-5E4D-8836-9790771E393D}"/>
    <dgm:cxn modelId="{F8E3B02D-9838-1841-B965-E01DB3478140}" type="presOf" srcId="{4891C396-EA13-6D46-9C22-619335FBCE20}" destId="{845487E1-8F1E-5E4E-A00D-DCE22DC9CCCF}" srcOrd="0" destOrd="0" presId="urn:microsoft.com/office/officeart/2005/8/layout/process1"/>
    <dgm:cxn modelId="{C9C7C13C-D6E1-4043-B7D1-A168247926E7}" srcId="{62CF8D80-6699-7542-B8A3-5B911ABB2455}" destId="{41096AFF-9F94-7F45-ABB5-93B1BB702CFA}" srcOrd="1" destOrd="0" parTransId="{84048490-6EDE-FB42-9F1E-0E2736C16387}" sibTransId="{92FB7238-0DED-AB43-B6B1-D7EA9CFC9DB9}"/>
    <dgm:cxn modelId="{139B853F-FA58-CB4E-88D6-7070B976D74E}" type="presOf" srcId="{62CF8D80-6699-7542-B8A3-5B911ABB2455}" destId="{EB086397-03CB-6845-A57F-C9FD3FFB08A0}" srcOrd="0" destOrd="0" presId="urn:microsoft.com/office/officeart/2005/8/layout/process1"/>
    <dgm:cxn modelId="{2114892F-1DF2-AF44-BA1E-DBA0CB84EC92}" type="presParOf" srcId="{EB086397-03CB-6845-A57F-C9FD3FFB08A0}" destId="{845487E1-8F1E-5E4E-A00D-DCE22DC9CCCF}" srcOrd="0" destOrd="0" presId="urn:microsoft.com/office/officeart/2005/8/layout/process1"/>
    <dgm:cxn modelId="{57CFFCDA-8A68-BA49-B4BC-491A2CE26567}" type="presParOf" srcId="{EB086397-03CB-6845-A57F-C9FD3FFB08A0}" destId="{3AAC80FA-3F53-694B-A8CF-5916C443367D}" srcOrd="1" destOrd="0" presId="urn:microsoft.com/office/officeart/2005/8/layout/process1"/>
    <dgm:cxn modelId="{81786117-8CA6-D642-BDAB-00BB6ED572B0}" type="presParOf" srcId="{3AAC80FA-3F53-694B-A8CF-5916C443367D}" destId="{B1D6A017-A5ED-D14E-869D-0FF818A72FDD}" srcOrd="0" destOrd="0" presId="urn:microsoft.com/office/officeart/2005/8/layout/process1"/>
    <dgm:cxn modelId="{FB557BC9-CF41-D248-9FCB-CA7A542662B5}" type="presParOf" srcId="{EB086397-03CB-6845-A57F-C9FD3FFB08A0}" destId="{94C0FF90-B57C-3449-A690-777B33437904}" srcOrd="2" destOrd="0" presId="urn:microsoft.com/office/officeart/2005/8/layout/process1"/>
    <dgm:cxn modelId="{F3C93001-35A3-F64F-8885-B872EEDC45B6}" type="presParOf" srcId="{EB086397-03CB-6845-A57F-C9FD3FFB08A0}" destId="{C1EB70FB-2C21-814B-B084-7E3F2294513C}" srcOrd="3" destOrd="0" presId="urn:microsoft.com/office/officeart/2005/8/layout/process1"/>
    <dgm:cxn modelId="{885B4053-8F79-A645-8B14-358DD96FD827}" type="presParOf" srcId="{C1EB70FB-2C21-814B-B084-7E3F2294513C}" destId="{FA787795-F89B-F24A-89E3-9993E8236EB6}" srcOrd="0" destOrd="0" presId="urn:microsoft.com/office/officeart/2005/8/layout/process1"/>
    <dgm:cxn modelId="{39A73443-ECCC-1F48-B4E5-8D7EA656CE68}" type="presParOf" srcId="{EB086397-03CB-6845-A57F-C9FD3FFB08A0}" destId="{C811175A-C672-C54E-8261-ED2FAA1A6F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813A8-0F78-B944-86EA-718C288191FE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0DBB3-47E5-B34A-BC14-C79C95FDDFB8}" type="pres">
      <dgm:prSet presAssocID="{400813A8-0F78-B944-86EA-718C288191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21AACEE2-9312-B64B-88D3-C48380433F77}" type="presOf" srcId="{400813A8-0F78-B944-86EA-718C288191FE}" destId="{AA10DBB3-47E5-B34A-BC14-C79C95FDDFB8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AF720-243C-4C4F-8317-8997A36733D2}">
      <dsp:nvSpPr>
        <dsp:cNvPr id="0" name=""/>
        <dsp:cNvSpPr/>
      </dsp:nvSpPr>
      <dsp:spPr>
        <a:xfrm>
          <a:off x="107011" y="773665"/>
          <a:ext cx="1590868" cy="52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queries</a:t>
          </a:r>
          <a:endParaRPr lang="en-US" sz="2100" kern="1200" dirty="0"/>
        </a:p>
      </dsp:txBody>
      <dsp:txXfrm>
        <a:off x="107011" y="773665"/>
        <a:ext cx="1590868" cy="524263"/>
      </dsp:txXfrm>
    </dsp:sp>
    <dsp:sp modelId="{C2B764DB-1308-FE47-B8AF-1F8196F2C2BD}">
      <dsp:nvSpPr>
        <dsp:cNvPr id="0" name=""/>
        <dsp:cNvSpPr/>
      </dsp:nvSpPr>
      <dsp:spPr>
        <a:xfrm>
          <a:off x="107011" y="1879156"/>
          <a:ext cx="1590868" cy="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Training data</a:t>
          </a:r>
          <a:endParaRPr lang="en-US" sz="3200" kern="1200" dirty="0"/>
        </a:p>
      </dsp:txBody>
      <dsp:txXfrm>
        <a:off x="107011" y="1879156"/>
        <a:ext cx="1590868" cy="982214"/>
      </dsp:txXfrm>
    </dsp:sp>
    <dsp:sp modelId="{390B5C7E-1860-354D-ADC2-7C4706983790}">
      <dsp:nvSpPr>
        <dsp:cNvPr id="0" name=""/>
        <dsp:cNvSpPr/>
      </dsp:nvSpPr>
      <dsp:spPr>
        <a:xfrm>
          <a:off x="105203" y="614216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1BE1C-300F-E84D-9AB4-E01F15A6A812}">
      <dsp:nvSpPr>
        <dsp:cNvPr id="0" name=""/>
        <dsp:cNvSpPr/>
      </dsp:nvSpPr>
      <dsp:spPr>
        <a:xfrm>
          <a:off x="193785" y="437052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03A674-41B8-A44F-AD55-7A206C00D82E}">
      <dsp:nvSpPr>
        <dsp:cNvPr id="0" name=""/>
        <dsp:cNvSpPr/>
      </dsp:nvSpPr>
      <dsp:spPr>
        <a:xfrm>
          <a:off x="406383" y="472485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C8997-E97D-6546-9B4B-BAE4B579AA53}">
      <dsp:nvSpPr>
        <dsp:cNvPr id="0" name=""/>
        <dsp:cNvSpPr/>
      </dsp:nvSpPr>
      <dsp:spPr>
        <a:xfrm>
          <a:off x="583548" y="27760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8ECEDC-90A1-C14E-9393-0EDF0258D757}">
      <dsp:nvSpPr>
        <dsp:cNvPr id="0" name=""/>
        <dsp:cNvSpPr/>
      </dsp:nvSpPr>
      <dsp:spPr>
        <a:xfrm>
          <a:off x="813862" y="206737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BC58D1-16FA-4E44-8E10-EFF408485B09}">
      <dsp:nvSpPr>
        <dsp:cNvPr id="0" name=""/>
        <dsp:cNvSpPr/>
      </dsp:nvSpPr>
      <dsp:spPr>
        <a:xfrm>
          <a:off x="1097326" y="33075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39B9BD-5B5C-7245-A225-E190F5AEEEA2}">
      <dsp:nvSpPr>
        <dsp:cNvPr id="0" name=""/>
        <dsp:cNvSpPr/>
      </dsp:nvSpPr>
      <dsp:spPr>
        <a:xfrm>
          <a:off x="1274491" y="419335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21DD7-54B2-444E-9107-B6462259111D}">
      <dsp:nvSpPr>
        <dsp:cNvPr id="0" name=""/>
        <dsp:cNvSpPr/>
      </dsp:nvSpPr>
      <dsp:spPr>
        <a:xfrm>
          <a:off x="1522522" y="614216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6F5B7-7761-D74F-B984-35420FA6B47D}">
      <dsp:nvSpPr>
        <dsp:cNvPr id="0" name=""/>
        <dsp:cNvSpPr/>
      </dsp:nvSpPr>
      <dsp:spPr>
        <a:xfrm>
          <a:off x="1628821" y="809098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B5771-12B6-2443-8C33-26E5499CBE3E}">
      <dsp:nvSpPr>
        <dsp:cNvPr id="0" name=""/>
        <dsp:cNvSpPr/>
      </dsp:nvSpPr>
      <dsp:spPr>
        <a:xfrm>
          <a:off x="707563" y="437052"/>
          <a:ext cx="325404" cy="3254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B2B124-B0B3-6249-8F07-F1BB5CD98434}">
      <dsp:nvSpPr>
        <dsp:cNvPr id="0" name=""/>
        <dsp:cNvSpPr/>
      </dsp:nvSpPr>
      <dsp:spPr>
        <a:xfrm>
          <a:off x="16620" y="1110278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94E2E-8B60-0940-A47A-076CA707EFC3}">
      <dsp:nvSpPr>
        <dsp:cNvPr id="0" name=""/>
        <dsp:cNvSpPr/>
      </dsp:nvSpPr>
      <dsp:spPr>
        <a:xfrm>
          <a:off x="122919" y="1269726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DBC8C2-4CB6-3A4B-9E3A-917D1E9B80F2}">
      <dsp:nvSpPr>
        <dsp:cNvPr id="0" name=""/>
        <dsp:cNvSpPr/>
      </dsp:nvSpPr>
      <dsp:spPr>
        <a:xfrm>
          <a:off x="388667" y="1411458"/>
          <a:ext cx="289248" cy="289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DC9377-7932-C146-BA7A-1E23E77629B4}">
      <dsp:nvSpPr>
        <dsp:cNvPr id="0" name=""/>
        <dsp:cNvSpPr/>
      </dsp:nvSpPr>
      <dsp:spPr>
        <a:xfrm>
          <a:off x="760713" y="1641773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5B147-3ECF-5744-911C-7A3AA7CC1845}">
      <dsp:nvSpPr>
        <dsp:cNvPr id="0" name=""/>
        <dsp:cNvSpPr/>
      </dsp:nvSpPr>
      <dsp:spPr>
        <a:xfrm>
          <a:off x="831579" y="1411458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8E025-FA16-7E44-AFA5-67066D4D1606}">
      <dsp:nvSpPr>
        <dsp:cNvPr id="0" name=""/>
        <dsp:cNvSpPr/>
      </dsp:nvSpPr>
      <dsp:spPr>
        <a:xfrm>
          <a:off x="1008744" y="1659489"/>
          <a:ext cx="126546" cy="12654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DDA8D8-E28A-354D-B619-09E40E55501A}">
      <dsp:nvSpPr>
        <dsp:cNvPr id="0" name=""/>
        <dsp:cNvSpPr/>
      </dsp:nvSpPr>
      <dsp:spPr>
        <a:xfrm>
          <a:off x="1168192" y="1376025"/>
          <a:ext cx="289248" cy="289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D233E9-B903-7640-8998-99D8EEA056EB}">
      <dsp:nvSpPr>
        <dsp:cNvPr id="0" name=""/>
        <dsp:cNvSpPr/>
      </dsp:nvSpPr>
      <dsp:spPr>
        <a:xfrm>
          <a:off x="1557955" y="1305159"/>
          <a:ext cx="198858" cy="1988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F708C9-540D-6347-A622-5F10E5145A35}">
      <dsp:nvSpPr>
        <dsp:cNvPr id="0" name=""/>
        <dsp:cNvSpPr/>
      </dsp:nvSpPr>
      <dsp:spPr>
        <a:xfrm>
          <a:off x="1756813" y="472190"/>
          <a:ext cx="584019" cy="111495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4432-3508-704D-B56B-18B2D40E8507}">
      <dsp:nvSpPr>
        <dsp:cNvPr id="0" name=""/>
        <dsp:cNvSpPr/>
      </dsp:nvSpPr>
      <dsp:spPr>
        <a:xfrm>
          <a:off x="2234647" y="472190"/>
          <a:ext cx="584019" cy="111495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F74130-E459-2944-A673-536994175BA2}">
      <dsp:nvSpPr>
        <dsp:cNvPr id="0" name=""/>
        <dsp:cNvSpPr/>
      </dsp:nvSpPr>
      <dsp:spPr>
        <a:xfrm>
          <a:off x="2938125" y="393092"/>
          <a:ext cx="1353862" cy="1353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 Tree</a:t>
          </a:r>
          <a:endParaRPr lang="en-US" sz="2100" kern="1200" dirty="0"/>
        </a:p>
      </dsp:txBody>
      <dsp:txXfrm>
        <a:off x="3136393" y="591360"/>
        <a:ext cx="957326" cy="957326"/>
      </dsp:txXfrm>
    </dsp:sp>
    <dsp:sp modelId="{D62E93D8-BC98-A74B-8AA7-9B563BA6FF3C}">
      <dsp:nvSpPr>
        <dsp:cNvPr id="0" name=""/>
        <dsp:cNvSpPr/>
      </dsp:nvSpPr>
      <dsp:spPr>
        <a:xfrm>
          <a:off x="2818666" y="1879156"/>
          <a:ext cx="1592779" cy="98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Classifier</a:t>
          </a:r>
          <a:endParaRPr lang="en-US" sz="3200" kern="1200" dirty="0"/>
        </a:p>
      </dsp:txBody>
      <dsp:txXfrm>
        <a:off x="2818666" y="1879156"/>
        <a:ext cx="1592779" cy="982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487E1-8F1E-5E4E-A00D-DCE22DC9CCCF}">
      <dsp:nvSpPr>
        <dsp:cNvPr id="0" name=""/>
        <dsp:cNvSpPr/>
      </dsp:nvSpPr>
      <dsp:spPr>
        <a:xfrm>
          <a:off x="4576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query</a:t>
          </a:r>
          <a:endParaRPr lang="en-US" sz="2100" kern="1200" dirty="0"/>
        </a:p>
      </dsp:txBody>
      <dsp:txXfrm>
        <a:off x="28614" y="414311"/>
        <a:ext cx="1319778" cy="772636"/>
      </dsp:txXfrm>
    </dsp:sp>
    <dsp:sp modelId="{3AAC80FA-3F53-694B-A8CF-5916C443367D}">
      <dsp:nvSpPr>
        <dsp:cNvPr id="0" name=""/>
        <dsp:cNvSpPr/>
      </dsp:nvSpPr>
      <dsp:spPr>
        <a:xfrm>
          <a:off x="1509216" y="631015"/>
          <a:ext cx="289985" cy="339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9216" y="698860"/>
        <a:ext cx="202990" cy="203537"/>
      </dsp:txXfrm>
    </dsp:sp>
    <dsp:sp modelId="{94C0FF90-B57C-3449-A690-777B33437904}">
      <dsp:nvSpPr>
        <dsp:cNvPr id="0" name=""/>
        <dsp:cNvSpPr/>
      </dsp:nvSpPr>
      <dsp:spPr>
        <a:xfrm>
          <a:off x="1919573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Classifier</a:t>
          </a:r>
          <a:endParaRPr lang="en-US" sz="2100" kern="1200" dirty="0"/>
        </a:p>
      </dsp:txBody>
      <dsp:txXfrm>
        <a:off x="1943611" y="414311"/>
        <a:ext cx="1319778" cy="772636"/>
      </dsp:txXfrm>
    </dsp:sp>
    <dsp:sp modelId="{C1EB70FB-2C21-814B-B084-7E3F2294513C}">
      <dsp:nvSpPr>
        <dsp:cNvPr id="0" name=""/>
        <dsp:cNvSpPr/>
      </dsp:nvSpPr>
      <dsp:spPr>
        <a:xfrm>
          <a:off x="3424213" y="631015"/>
          <a:ext cx="289985" cy="3392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424213" y="698860"/>
        <a:ext cx="202990" cy="203537"/>
      </dsp:txXfrm>
    </dsp:sp>
    <dsp:sp modelId="{C811175A-C672-C54E-8261-ED2FAA1A6F7C}">
      <dsp:nvSpPr>
        <dsp:cNvPr id="0" name=""/>
        <dsp:cNvSpPr/>
      </dsp:nvSpPr>
      <dsp:spPr>
        <a:xfrm>
          <a:off x="3834569" y="390273"/>
          <a:ext cx="1367854" cy="820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Label</a:t>
          </a:r>
          <a:endParaRPr lang="en-US" sz="2100" kern="1200" dirty="0"/>
        </a:p>
      </dsp:txBody>
      <dsp:txXfrm>
        <a:off x="3858607" y="414311"/>
        <a:ext cx="1319778" cy="772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2EA0-F243-7B47-9768-848A248BCC04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CF520-74F8-AF41-A138-B6A166885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842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BB85-D321-BE46-A443-8DCF3BD11D81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C49E4-B554-D549-8A10-5FF19677C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89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NLTK’s decision tree based classifier.</a:t>
            </a:r>
          </a:p>
          <a:p>
            <a:r>
              <a:rPr lang="en-US" dirty="0" smtClean="0"/>
              <a:t>Training data had 120 sentences covering various patterns to mention either of 3 attributes.</a:t>
            </a:r>
          </a:p>
          <a:p>
            <a:r>
              <a:rPr lang="en-US" dirty="0" smtClean="0"/>
              <a:t>Classifier trained with synonyms as well.</a:t>
            </a:r>
          </a:p>
          <a:p>
            <a:r>
              <a:rPr lang="en-US" dirty="0" smtClean="0"/>
              <a:t>Decision tree based classifier produces an 80% accuracy.</a:t>
            </a:r>
          </a:p>
          <a:p>
            <a:r>
              <a:rPr lang="en-US" dirty="0" smtClean="0"/>
              <a:t>The classification based approach recognizes only one attribute from the sentence based on the way it is trained.</a:t>
            </a:r>
          </a:p>
          <a:p>
            <a:r>
              <a:rPr lang="en-US" dirty="0" smtClean="0"/>
              <a:t>Also tried naïve </a:t>
            </a:r>
            <a:r>
              <a:rPr lang="en-US" dirty="0" err="1" smtClean="0"/>
              <a:t>bayes</a:t>
            </a:r>
            <a:r>
              <a:rPr lang="en-US" dirty="0" smtClean="0"/>
              <a:t> classifier.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Generation of dialogue acts</a:t>
            </a:r>
          </a:p>
          <a:p>
            <a:r>
              <a:rPr lang="en-US" dirty="0" smtClean="0"/>
              <a:t>Requesting users to provide input</a:t>
            </a:r>
          </a:p>
          <a:p>
            <a:r>
              <a:rPr lang="en-US" dirty="0" smtClean="0"/>
              <a:t>Querying the database once all attributes have been collected</a:t>
            </a:r>
          </a:p>
          <a:p>
            <a:r>
              <a:rPr lang="en-US" dirty="0" smtClean="0"/>
              <a:t>Managing user interaction, NLU, NLG, speech recognizer and speech synthesis</a:t>
            </a:r>
          </a:p>
          <a:p>
            <a:r>
              <a:rPr lang="en-US" dirty="0" smtClean="0"/>
              <a:t>Handling trade offs based on preferences &amp; priorities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Group# 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DC49E4-B554-D549-8A10-5FF19677CF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5AB-3A10-8A46-995D-7223C9431BB6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03C2-5677-D141-AA43-0294FBF344B3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CCBA-7864-294A-9EAA-3995A9DC2EF0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8A73-FB77-5540-8681-2293DCE5535A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FBAC-816B-0141-B97C-EF9C29785865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AE24-0943-EA43-9594-827A51FA037E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311E-52E0-6346-82AE-8DE0095C821A}" type="datetime1">
              <a:rPr lang="en-IN" smtClean="0"/>
              <a:t>20/11/16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C682-07A3-AA4A-813A-6438E77CA4D0}" type="datetime1">
              <a:rPr lang="en-IN" smtClean="0"/>
              <a:t>20/11/16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FD6E-6C73-A544-BB94-F9386A4BEB0F}" type="datetime1">
              <a:rPr lang="en-IN" smtClean="0"/>
              <a:t>20/11/16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8CE0-31CE-3A49-803E-EED0A66F2B8A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0855-FC69-9741-BBE4-FB518FCA0A24}" type="datetime1">
              <a:rPr lang="en-IN" smtClean="0"/>
              <a:t>20/11/16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1A94-4F31-3F47-A3FD-61478FC08304}" type="datetime1">
              <a:rPr lang="en-IN" smtClean="0"/>
              <a:t>20/11/16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6B9A-D30D-3042-B85B-A6E38B06A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061" y="3570684"/>
            <a:ext cx="6459139" cy="1545549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NLP For </a:t>
            </a:r>
            <a:r>
              <a:rPr lang="en-US" sz="4400" dirty="0"/>
              <a:t>Querying </a:t>
            </a:r>
            <a:r>
              <a:rPr lang="en-US" sz="4400" dirty="0" smtClean="0"/>
              <a:t>Database</a:t>
            </a:r>
            <a:br>
              <a:rPr lang="en-US" sz="4400" dirty="0" smtClean="0"/>
            </a:br>
            <a:r>
              <a:rPr lang="en-US" sz="4400" dirty="0" smtClean="0"/>
              <a:t>Restaurant Finder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9200" y="4254427"/>
            <a:ext cx="4063999" cy="2264905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Vishal </a:t>
            </a:r>
            <a:r>
              <a:rPr lang="en-US" sz="3600" dirty="0" err="1"/>
              <a:t>Oswal</a:t>
            </a:r>
            <a:endParaRPr lang="en-US" sz="3600" b="0" dirty="0" smtClean="0">
              <a:effectLst/>
            </a:endParaRPr>
          </a:p>
          <a:p>
            <a:pPr algn="l"/>
            <a:r>
              <a:rPr lang="en-US" sz="3600" dirty="0"/>
              <a:t>Harshil Shah</a:t>
            </a:r>
            <a:endParaRPr lang="en-US" sz="3600" b="0" dirty="0" smtClean="0">
              <a:effectLst/>
            </a:endParaRPr>
          </a:p>
          <a:p>
            <a:pPr algn="l"/>
            <a:r>
              <a:rPr lang="en-US" sz="3600" dirty="0" err="1"/>
              <a:t>Ameya</a:t>
            </a:r>
            <a:r>
              <a:rPr lang="en-US" sz="3600" dirty="0"/>
              <a:t> </a:t>
            </a:r>
            <a:r>
              <a:rPr lang="en-US" sz="3600" dirty="0" err="1" smtClean="0"/>
              <a:t>Hanamsagar</a:t>
            </a:r>
            <a:endParaRPr lang="en-US" sz="3600" dirty="0" smtClean="0"/>
          </a:p>
          <a:p>
            <a:pPr algn="l"/>
            <a:r>
              <a:rPr lang="en-US" sz="3600" u="sng" dirty="0" smtClean="0"/>
              <a:t>Rakesh Bora</a:t>
            </a:r>
            <a:endParaRPr lang="en-US" sz="3600" b="0" u="sng" dirty="0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9200" y="3669652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Group# </a:t>
            </a:r>
            <a:r>
              <a:rPr lang="en-US" sz="3200" b="1" dirty="0" smtClean="0"/>
              <a:t>28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28" y="309402"/>
            <a:ext cx="8609672" cy="27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17" y="1825625"/>
            <a:ext cx="5570765" cy="4351338"/>
          </a:xfrm>
        </p:spPr>
      </p:pic>
    </p:spTree>
    <p:extLst>
      <p:ext uri="{BB962C8B-B14F-4D97-AF65-F5344CB8AC3E}">
        <p14:creationId xmlns:p14="http://schemas.microsoft.com/office/powerpoint/2010/main" val="1033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51" y="1421606"/>
            <a:ext cx="6003098" cy="4959721"/>
          </a:xfrm>
        </p:spPr>
      </p:pic>
    </p:spTree>
    <p:extLst>
      <p:ext uri="{BB962C8B-B14F-4D97-AF65-F5344CB8AC3E}">
        <p14:creationId xmlns:p14="http://schemas.microsoft.com/office/powerpoint/2010/main" val="852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077244"/>
            <a:ext cx="10083800" cy="3848100"/>
          </a:xfrm>
        </p:spPr>
      </p:pic>
    </p:spTree>
    <p:extLst>
      <p:ext uri="{BB962C8B-B14F-4D97-AF65-F5344CB8AC3E}">
        <p14:creationId xmlns:p14="http://schemas.microsoft.com/office/powerpoint/2010/main" val="1532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9" y="1184000"/>
            <a:ext cx="6906335" cy="53549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30400" y="365125"/>
            <a:ext cx="9423400" cy="1325563"/>
          </a:xfrm>
        </p:spPr>
        <p:txBody>
          <a:bodyPr/>
          <a:lstStyle/>
          <a:p>
            <a:r>
              <a:rPr lang="en-US" dirty="0" smtClean="0"/>
              <a:t>Flow of interaction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461539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r>
              <a:rPr lang="mr-IN" dirty="0" smtClean="0"/>
              <a:t>…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126" y="1896533"/>
            <a:ext cx="49900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Q/A?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173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8400" cy="1325563"/>
          </a:xfrm>
        </p:spPr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Natural language to interact with the user.</a:t>
            </a:r>
          </a:p>
          <a:p>
            <a:pPr fontAlgn="base"/>
            <a:r>
              <a:rPr lang="en-US" dirty="0" smtClean="0"/>
              <a:t>Voice and text based interface.</a:t>
            </a:r>
            <a:endParaRPr lang="en-US" dirty="0"/>
          </a:p>
          <a:p>
            <a:pPr fontAlgn="base"/>
            <a:r>
              <a:rPr lang="en-US" dirty="0" smtClean="0"/>
              <a:t>Trade off with user preferences.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4572"/>
            <a:ext cx="914400" cy="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65125"/>
            <a:ext cx="10033000" cy="1325563"/>
          </a:xfrm>
        </p:spPr>
        <p:txBody>
          <a:bodyPr/>
          <a:lstStyle/>
          <a:p>
            <a:r>
              <a:rPr lang="en-US" dirty="0" smtClean="0"/>
              <a:t>Project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searches for information in the restaurant domain.</a:t>
            </a:r>
          </a:p>
          <a:p>
            <a:r>
              <a:rPr lang="en-US" dirty="0" smtClean="0"/>
              <a:t>Attributes used for searching the restaurants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Service rating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634206"/>
            <a:ext cx="795867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3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482" y="365125"/>
            <a:ext cx="10111317" cy="1325563"/>
          </a:xfrm>
        </p:spPr>
        <p:txBody>
          <a:bodyPr/>
          <a:lstStyle/>
          <a:p>
            <a:r>
              <a:rPr lang="en-US" dirty="0" smtClean="0"/>
              <a:t>Project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recognizer</a:t>
            </a:r>
          </a:p>
          <a:p>
            <a:r>
              <a:rPr lang="en-US" dirty="0" smtClean="0"/>
              <a:t>Natural Language Understanding</a:t>
            </a:r>
          </a:p>
          <a:p>
            <a:r>
              <a:rPr lang="en-US" dirty="0" smtClean="0"/>
              <a:t>Dialogue Management</a:t>
            </a:r>
          </a:p>
          <a:p>
            <a:r>
              <a:rPr lang="en-US" dirty="0" smtClean="0"/>
              <a:t>Natural Language Generation</a:t>
            </a:r>
          </a:p>
          <a:p>
            <a:r>
              <a:rPr lang="en-US" dirty="0" smtClean="0"/>
              <a:t>Speech Synthesizer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6" y="636322"/>
            <a:ext cx="808567" cy="7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067" y="365125"/>
            <a:ext cx="9592733" cy="1325563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br>
              <a:rPr lang="en-US" dirty="0" smtClean="0"/>
            </a:br>
            <a:r>
              <a:rPr lang="en-US" dirty="0" smtClean="0"/>
              <a:t>Approach 1 </a:t>
            </a:r>
            <a:r>
              <a:rPr lang="mr-IN" dirty="0" smtClean="0"/>
              <a:t>–</a:t>
            </a:r>
            <a:r>
              <a:rPr lang="en-US" dirty="0" smtClean="0"/>
              <a:t> Keyword based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4" y="629311"/>
            <a:ext cx="793750" cy="7971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5</a:t>
            </a:fld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Keyword based extraction</a:t>
            </a:r>
          </a:p>
          <a:p>
            <a:r>
              <a:rPr lang="en-US" dirty="0" smtClean="0"/>
              <a:t>Considered the synonyms as well</a:t>
            </a:r>
          </a:p>
          <a:p>
            <a:r>
              <a:rPr lang="en-US" dirty="0" smtClean="0"/>
              <a:t>Used RAKE for keyword extraction</a:t>
            </a:r>
          </a:p>
          <a:p>
            <a:r>
              <a:rPr lang="en-US" dirty="0" smtClean="0"/>
              <a:t>Searching criteria includes</a:t>
            </a:r>
          </a:p>
          <a:p>
            <a:pPr lvl="1"/>
            <a:r>
              <a:rPr lang="en-US" dirty="0" smtClean="0"/>
              <a:t>Cuisine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7373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466" y="365125"/>
            <a:ext cx="9948333" cy="1325563"/>
          </a:xfrm>
        </p:spPr>
        <p:txBody>
          <a:bodyPr/>
          <a:lstStyle/>
          <a:p>
            <a:r>
              <a:rPr lang="en-US" dirty="0" smtClean="0"/>
              <a:t>Natural Language Understanding</a:t>
            </a:r>
            <a:br>
              <a:rPr lang="en-US" dirty="0" smtClean="0"/>
            </a:br>
            <a:r>
              <a:rPr lang="en-US" dirty="0" smtClean="0"/>
              <a:t>Approach 2 </a:t>
            </a:r>
            <a:r>
              <a:rPr lang="mr-IN" dirty="0" smtClean="0"/>
              <a:t>–</a:t>
            </a:r>
            <a:r>
              <a:rPr lang="en-US" dirty="0" smtClean="0"/>
              <a:t> Classification based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457842"/>
              </p:ext>
            </p:extLst>
          </p:nvPr>
        </p:nvGraphicFramePr>
        <p:xfrm>
          <a:off x="838200" y="1825625"/>
          <a:ext cx="4428067" cy="3068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29972"/>
            <a:ext cx="800100" cy="79586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0745573"/>
              </p:ext>
            </p:extLst>
          </p:nvPr>
        </p:nvGraphicFramePr>
        <p:xfrm>
          <a:off x="6722533" y="2425171"/>
          <a:ext cx="5207001" cy="1601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6432" y="4939576"/>
            <a:ext cx="1832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Training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7878713" y="4939576"/>
            <a:ext cx="289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Classification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57333" y="1690688"/>
            <a:ext cx="16934" cy="442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066" y="365125"/>
            <a:ext cx="9719733" cy="1325563"/>
          </a:xfrm>
        </p:spPr>
        <p:txBody>
          <a:bodyPr/>
          <a:lstStyle/>
          <a:p>
            <a:r>
              <a:rPr lang="en-US" dirty="0" smtClean="0"/>
              <a:t>Dialogue management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79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206"/>
            <a:ext cx="795867" cy="787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78365" y="2669858"/>
            <a:ext cx="2767614" cy="1493925"/>
            <a:chOff x="1202266" y="2689933"/>
            <a:chExt cx="2767614" cy="14939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266" y="3015457"/>
              <a:ext cx="1168401" cy="11684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323112" y="2689933"/>
              <a:ext cx="1646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Some fine dine places please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76066" y="5019237"/>
            <a:ext cx="1337733" cy="1383154"/>
            <a:chOff x="5571067" y="4704114"/>
            <a:chExt cx="1337733" cy="1383154"/>
          </a:xfrm>
        </p:grpSpPr>
        <p:sp>
          <p:nvSpPr>
            <p:cNvPr id="12" name="Can 11"/>
            <p:cNvSpPr/>
            <p:nvPr/>
          </p:nvSpPr>
          <p:spPr>
            <a:xfrm>
              <a:off x="5571067" y="4704114"/>
              <a:ext cx="1337733" cy="13831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98066" y="5395691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Database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76066" y="1314554"/>
            <a:ext cx="1515533" cy="1488810"/>
            <a:chOff x="3865033" y="3015457"/>
            <a:chExt cx="1515533" cy="1488810"/>
          </a:xfrm>
        </p:grpSpPr>
        <p:sp>
          <p:nvSpPr>
            <p:cNvPr id="14" name="Rounded Rectangle 13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90482" y="3575196"/>
              <a:ext cx="66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NLU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97250" y="2753609"/>
            <a:ext cx="2277533" cy="1860810"/>
            <a:chOff x="3865033" y="3015457"/>
            <a:chExt cx="1515533" cy="1488810"/>
          </a:xfrm>
        </p:grpSpPr>
        <p:sp>
          <p:nvSpPr>
            <p:cNvPr id="21" name="Rounded Rectangle 20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98136" y="3501301"/>
              <a:ext cx="1249327" cy="51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Dialogue management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25465" y="3125609"/>
            <a:ext cx="1515533" cy="1488810"/>
            <a:chOff x="3865033" y="3015457"/>
            <a:chExt cx="1515533" cy="1488810"/>
          </a:xfrm>
        </p:grpSpPr>
        <p:sp>
          <p:nvSpPr>
            <p:cNvPr id="24" name="Rounded Rectangle 23"/>
            <p:cNvSpPr/>
            <p:nvPr/>
          </p:nvSpPr>
          <p:spPr>
            <a:xfrm>
              <a:off x="3865033" y="3015457"/>
              <a:ext cx="1515533" cy="14888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90482" y="3575196"/>
              <a:ext cx="664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NLG</a:t>
              </a:r>
              <a:endPara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8" name="Left-Right Arrow 27"/>
          <p:cNvSpPr/>
          <p:nvPr/>
        </p:nvSpPr>
        <p:spPr>
          <a:xfrm rot="20134365">
            <a:off x="5643493" y="2401307"/>
            <a:ext cx="1839979" cy="67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5727703" y="3481095"/>
            <a:ext cx="3097735" cy="67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457061">
            <a:off x="5447491" y="4890334"/>
            <a:ext cx="2098829" cy="67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1599211" y="3281387"/>
            <a:ext cx="1686454" cy="6746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9934988">
            <a:off x="5958962" y="2148165"/>
            <a:ext cx="6938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 rot="2476142">
            <a:off x="6234168" y="4556072"/>
            <a:ext cx="955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 rot="19934988">
            <a:off x="6202192" y="2857017"/>
            <a:ext cx="8483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655" y="3213365"/>
            <a:ext cx="17331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Dialogue act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71708" y="3924941"/>
            <a:ext cx="16411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 text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 rot="2536523">
            <a:off x="5641747" y="5193843"/>
            <a:ext cx="955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37897" y="3780406"/>
            <a:ext cx="955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1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66" y="365125"/>
            <a:ext cx="9872133" cy="1325563"/>
          </a:xfrm>
        </p:spPr>
        <p:txBody>
          <a:bodyPr/>
          <a:lstStyle/>
          <a:p>
            <a:r>
              <a:rPr lang="en-US" dirty="0" smtClean="0"/>
              <a:t>Natural Language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based natural language generation</a:t>
            </a:r>
          </a:p>
          <a:p>
            <a:r>
              <a:rPr lang="en-US" dirty="0" smtClean="0"/>
              <a:t>Generating speech text for </a:t>
            </a:r>
          </a:p>
          <a:p>
            <a:pPr lvl="1"/>
            <a:r>
              <a:rPr lang="en-US" dirty="0" smtClean="0"/>
              <a:t>requesting information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onfirming information</a:t>
            </a:r>
          </a:p>
          <a:p>
            <a:pPr lvl="1"/>
            <a:r>
              <a:rPr lang="en-US" dirty="0" smtClean="0"/>
              <a:t>informing user about searched results and trade offs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634206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7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32" y="365125"/>
            <a:ext cx="9508067" cy="1325563"/>
          </a:xfrm>
        </p:spPr>
        <p:txBody>
          <a:bodyPr/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module evaluation</a:t>
            </a:r>
          </a:p>
          <a:p>
            <a:r>
              <a:rPr lang="en-US" dirty="0" smtClean="0"/>
              <a:t>Whole system evaluation with two NLU approaches</a:t>
            </a:r>
          </a:p>
          <a:p>
            <a:pPr lvl="1"/>
            <a:r>
              <a:rPr lang="en-US" dirty="0" smtClean="0"/>
              <a:t>Keyword based approach</a:t>
            </a:r>
          </a:p>
          <a:p>
            <a:pPr lvl="1"/>
            <a:r>
              <a:rPr lang="en-US" dirty="0" smtClean="0"/>
              <a:t>Classification based approach</a:t>
            </a:r>
          </a:p>
          <a:p>
            <a:r>
              <a:rPr lang="en-US" dirty="0" smtClean="0"/>
              <a:t>Feedback criteria</a:t>
            </a:r>
          </a:p>
          <a:p>
            <a:pPr lvl="1"/>
            <a:r>
              <a:rPr lang="en-US" dirty="0" smtClean="0"/>
              <a:t>Accuracy of system to understand the user search criteria</a:t>
            </a:r>
          </a:p>
          <a:p>
            <a:pPr lvl="1"/>
            <a:r>
              <a:rPr lang="en-US" dirty="0" smtClean="0"/>
              <a:t>Relevancy of results</a:t>
            </a:r>
            <a:endParaRPr lang="en-US" dirty="0" smtClean="0"/>
          </a:p>
          <a:p>
            <a:pPr lvl="1"/>
            <a:r>
              <a:rPr lang="en-US" dirty="0" smtClean="0"/>
              <a:t>Perceived &amp; actual task completion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NLP For Querying Database - Restaurant Finder - Group#28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6B9A-D30D-3042-B85B-A6E38B06A64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72"/>
            <a:ext cx="897467" cy="8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461</Words>
  <Application>Microsoft Macintosh PowerPoint</Application>
  <PresentationFormat>Widescreen</PresentationFormat>
  <Paragraphs>120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NLP For Querying Database Restaurant Finder</vt:lpstr>
      <vt:lpstr>Project Goal</vt:lpstr>
      <vt:lpstr>Project Domain</vt:lpstr>
      <vt:lpstr>Project Modules</vt:lpstr>
      <vt:lpstr>Natural Language Understanding Approach 1 – Keyword based</vt:lpstr>
      <vt:lpstr>Natural Language Understanding Approach 2 – Classification based</vt:lpstr>
      <vt:lpstr>Dialogue management</vt:lpstr>
      <vt:lpstr>Natural Language Generation</vt:lpstr>
      <vt:lpstr>Evaluation Plan</vt:lpstr>
      <vt:lpstr>Flow of interaction</vt:lpstr>
      <vt:lpstr>Flow of interaction</vt:lpstr>
      <vt:lpstr>Flow of interaction</vt:lpstr>
      <vt:lpstr>Flow of interaction</vt:lpstr>
      <vt:lpstr>Thank you…!!!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for Querying Database</dc:title>
  <dc:creator>shahharshil46@gmail.com</dc:creator>
  <cp:lastModifiedBy>shahharshil46@gmail.com</cp:lastModifiedBy>
  <cp:revision>92</cp:revision>
  <dcterms:created xsi:type="dcterms:W3CDTF">2016-11-20T22:55:19Z</dcterms:created>
  <dcterms:modified xsi:type="dcterms:W3CDTF">2016-11-21T01:58:15Z</dcterms:modified>
</cp:coreProperties>
</file>