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2" r:id="rId1"/>
  </p:sldMasterIdLst>
  <p:sldIdLst>
    <p:sldId id="259" r:id="rId2"/>
    <p:sldId id="257" r:id="rId3"/>
    <p:sldId id="258" r:id="rId4"/>
    <p:sldId id="261" r:id="rId5"/>
    <p:sldId id="262" r:id="rId6"/>
    <p:sldId id="263" r:id="rId7"/>
    <p:sldId id="256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8"/>
  </p:normalViewPr>
  <p:slideViewPr>
    <p:cSldViewPr snapToGrid="0" snapToObjects="1">
      <p:cViewPr>
        <p:scale>
          <a:sx n="74" d="100"/>
          <a:sy n="74" d="100"/>
        </p:scale>
        <p:origin x="8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20F85-BE69-674F-B02C-9DB897534F4D}" type="doc">
      <dgm:prSet loTypeId="urn:microsoft.com/office/officeart/2005/8/layout/hierarchy2" loCatId="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19C54C4-7EDA-3E44-94F3-954193FB2CA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Main Screen</a:t>
          </a:r>
        </a:p>
      </dgm:t>
    </dgm:pt>
    <dgm:pt modelId="{FCBE8A6C-0A5E-B640-AE8D-C9D5BECBD775}" type="parTrans" cxnId="{DA71C1C8-46FC-694C-BB57-F103626DB21B}">
      <dgm:prSet/>
      <dgm:spPr/>
      <dgm:t>
        <a:bodyPr/>
        <a:lstStyle/>
        <a:p>
          <a:endParaRPr lang="en-US"/>
        </a:p>
      </dgm:t>
    </dgm:pt>
    <dgm:pt modelId="{C42F0E9A-6320-EF4F-992A-52493D4E8C88}" type="sibTrans" cxnId="{DA71C1C8-46FC-694C-BB57-F103626DB21B}">
      <dgm:prSet/>
      <dgm:spPr/>
      <dgm:t>
        <a:bodyPr/>
        <a:lstStyle/>
        <a:p>
          <a:endParaRPr lang="en-US"/>
        </a:p>
      </dgm:t>
    </dgm:pt>
    <dgm:pt modelId="{67A9BF2A-4A0B-6849-B695-EB24C525007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Customers</a:t>
          </a:r>
        </a:p>
      </dgm:t>
    </dgm:pt>
    <dgm:pt modelId="{3961BD7F-6561-F540-ABE9-67C33D6EE884}" type="parTrans" cxnId="{C19A36E7-60D4-BD48-8287-D3AA20D725D3}">
      <dgm:prSet/>
      <dgm:spPr/>
      <dgm:t>
        <a:bodyPr/>
        <a:lstStyle/>
        <a:p>
          <a:endParaRPr lang="en-US"/>
        </a:p>
      </dgm:t>
    </dgm:pt>
    <dgm:pt modelId="{D11C6B2B-5F95-DD40-AA93-F74C58762C6E}" type="sibTrans" cxnId="{C19A36E7-60D4-BD48-8287-D3AA20D725D3}">
      <dgm:prSet/>
      <dgm:spPr/>
      <dgm:t>
        <a:bodyPr/>
        <a:lstStyle/>
        <a:p>
          <a:endParaRPr lang="en-US"/>
        </a:p>
      </dgm:t>
    </dgm:pt>
    <dgm:pt modelId="{3C382D83-CBE7-FA46-A5D3-C987C91B30F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Products</a:t>
          </a:r>
        </a:p>
      </dgm:t>
    </dgm:pt>
    <dgm:pt modelId="{1736F07C-AE90-DF45-9860-5C2AE26E270D}" type="parTrans" cxnId="{0090F45D-260F-984C-903E-9F4D6D127ED1}">
      <dgm:prSet/>
      <dgm:spPr/>
      <dgm:t>
        <a:bodyPr/>
        <a:lstStyle/>
        <a:p>
          <a:endParaRPr lang="en-US"/>
        </a:p>
      </dgm:t>
    </dgm:pt>
    <dgm:pt modelId="{6BB30E45-5480-494F-BC2F-2BCF1E0DC348}" type="sibTrans" cxnId="{0090F45D-260F-984C-903E-9F4D6D127ED1}">
      <dgm:prSet/>
      <dgm:spPr/>
      <dgm:t>
        <a:bodyPr/>
        <a:lstStyle/>
        <a:p>
          <a:endParaRPr lang="en-US"/>
        </a:p>
      </dgm:t>
    </dgm:pt>
    <dgm:pt modelId="{E681D24F-0D20-3443-A912-EA1E9B074C1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Employees</a:t>
          </a:r>
        </a:p>
      </dgm:t>
    </dgm:pt>
    <dgm:pt modelId="{42866696-3EA2-214C-B6F3-A4679AE87986}" type="sibTrans" cxnId="{71832729-BBF5-5446-BCFA-CD883AB658E4}">
      <dgm:prSet/>
      <dgm:spPr/>
      <dgm:t>
        <a:bodyPr/>
        <a:lstStyle/>
        <a:p>
          <a:endParaRPr lang="en-US"/>
        </a:p>
      </dgm:t>
    </dgm:pt>
    <dgm:pt modelId="{9BEE8EEC-395A-E74C-827B-D54945357D1B}" type="parTrans" cxnId="{71832729-BBF5-5446-BCFA-CD883AB658E4}">
      <dgm:prSet/>
      <dgm:spPr/>
      <dgm:t>
        <a:bodyPr/>
        <a:lstStyle/>
        <a:p>
          <a:endParaRPr lang="en-US"/>
        </a:p>
      </dgm:t>
    </dgm:pt>
    <dgm:pt modelId="{990DA078-86CA-5E42-93DF-1120BA2CAEC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Product Details</a:t>
          </a:r>
        </a:p>
      </dgm:t>
    </dgm:pt>
    <dgm:pt modelId="{C6B65052-AF8A-BF40-BCA7-3410DAB61E29}" type="parTrans" cxnId="{E0EE980F-8F8B-E54A-86E1-3A6AA0F53E17}">
      <dgm:prSet/>
      <dgm:spPr/>
      <dgm:t>
        <a:bodyPr/>
        <a:lstStyle/>
        <a:p>
          <a:endParaRPr lang="en-US"/>
        </a:p>
      </dgm:t>
    </dgm:pt>
    <dgm:pt modelId="{8B8B21C7-A360-C644-96AF-E0625C1B04BB}" type="sibTrans" cxnId="{E0EE980F-8F8B-E54A-86E1-3A6AA0F53E17}">
      <dgm:prSet/>
      <dgm:spPr/>
      <dgm:t>
        <a:bodyPr/>
        <a:lstStyle/>
        <a:p>
          <a:endParaRPr lang="en-US"/>
        </a:p>
      </dgm:t>
    </dgm:pt>
    <dgm:pt modelId="{902093AB-C7E8-2D40-BE53-D7CCDF7527C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Login Page</a:t>
          </a:r>
        </a:p>
      </dgm:t>
    </dgm:pt>
    <dgm:pt modelId="{A300C2E7-127E-2F4D-B884-0A58794DC2BE}" type="parTrans" cxnId="{435F1CB2-CDE2-A747-939F-D903A1873375}">
      <dgm:prSet/>
      <dgm:spPr/>
      <dgm:t>
        <a:bodyPr/>
        <a:lstStyle/>
        <a:p>
          <a:endParaRPr lang="en-US"/>
        </a:p>
      </dgm:t>
    </dgm:pt>
    <dgm:pt modelId="{0363802B-DD5D-A246-8E47-27745CAADA61}" type="sibTrans" cxnId="{435F1CB2-CDE2-A747-939F-D903A1873375}">
      <dgm:prSet/>
      <dgm:spPr/>
      <dgm:t>
        <a:bodyPr/>
        <a:lstStyle/>
        <a:p>
          <a:endParaRPr lang="en-US"/>
        </a:p>
      </dgm:t>
    </dgm:pt>
    <dgm:pt modelId="{36F6E765-82B2-7246-953F-B5941FCFF5C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Employees Directory</a:t>
          </a:r>
        </a:p>
      </dgm:t>
    </dgm:pt>
    <dgm:pt modelId="{A8732197-1484-0544-867A-45AF20F48E2C}" type="parTrans" cxnId="{1729EBE0-9F06-F445-882F-7BD38053D09F}">
      <dgm:prSet/>
      <dgm:spPr/>
      <dgm:t>
        <a:bodyPr/>
        <a:lstStyle/>
        <a:p>
          <a:endParaRPr lang="en-US"/>
        </a:p>
      </dgm:t>
    </dgm:pt>
    <dgm:pt modelId="{92D62967-2E71-A540-B844-1A009CC52818}" type="sibTrans" cxnId="{1729EBE0-9F06-F445-882F-7BD38053D09F}">
      <dgm:prSet/>
      <dgm:spPr/>
      <dgm:t>
        <a:bodyPr/>
        <a:lstStyle/>
        <a:p>
          <a:endParaRPr lang="en-US"/>
        </a:p>
      </dgm:t>
    </dgm:pt>
    <dgm:pt modelId="{7556E17D-AD2C-5349-A96A-6609DDE3784F}">
      <dgm:prSet/>
      <dgm:spPr>
        <a:gradFill rotWithShape="0">
          <a:gsLst>
            <a:gs pos="0">
              <a:schemeClr val="accent2">
                <a:hueOff val="0"/>
                <a:satOff val="0"/>
                <a:lum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Orders Placed</a:t>
          </a:r>
        </a:p>
      </dgm:t>
    </dgm:pt>
    <dgm:pt modelId="{0904EEEF-4F7B-A841-B8A9-C8C7F9AF43FF}" type="parTrans" cxnId="{33984B0B-5FF0-E444-9325-25D3C4A9809A}">
      <dgm:prSet/>
      <dgm:spPr/>
      <dgm:t>
        <a:bodyPr/>
        <a:lstStyle/>
        <a:p>
          <a:endParaRPr lang="en-US"/>
        </a:p>
      </dgm:t>
    </dgm:pt>
    <dgm:pt modelId="{F9B51694-D07F-7242-8B63-059730B523C7}" type="sibTrans" cxnId="{33984B0B-5FF0-E444-9325-25D3C4A9809A}">
      <dgm:prSet/>
      <dgm:spPr/>
      <dgm:t>
        <a:bodyPr/>
        <a:lstStyle/>
        <a:p>
          <a:endParaRPr lang="en-US"/>
        </a:p>
      </dgm:t>
    </dgm:pt>
    <dgm:pt modelId="{0946A646-9C9E-DD47-B2DC-022E8384902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Suppliers</a:t>
          </a:r>
        </a:p>
      </dgm:t>
    </dgm:pt>
    <dgm:pt modelId="{D8B94173-AC81-244D-9652-B4968212B8CD}" type="parTrans" cxnId="{F16C3B55-1588-164C-9F11-968441DC3A9F}">
      <dgm:prSet/>
      <dgm:spPr/>
      <dgm:t>
        <a:bodyPr/>
        <a:lstStyle/>
        <a:p>
          <a:endParaRPr lang="en-US"/>
        </a:p>
      </dgm:t>
    </dgm:pt>
    <dgm:pt modelId="{5541DC87-9D7A-3B47-9BC4-9394BF4C7D66}" type="sibTrans" cxnId="{F16C3B55-1588-164C-9F11-968441DC3A9F}">
      <dgm:prSet/>
      <dgm:spPr/>
      <dgm:t>
        <a:bodyPr/>
        <a:lstStyle/>
        <a:p>
          <a:endParaRPr lang="en-US"/>
        </a:p>
      </dgm:t>
    </dgm:pt>
    <dgm:pt modelId="{531EF7B4-1276-324F-AC5C-3A2A9FBE654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Employees</a:t>
          </a:r>
        </a:p>
      </dgm:t>
    </dgm:pt>
    <dgm:pt modelId="{60F3F636-DA95-DF43-9894-8DC18CABCDBC}" type="parTrans" cxnId="{C7E397F5-BD90-B941-97D4-94E9A13254CF}">
      <dgm:prSet/>
      <dgm:spPr/>
      <dgm:t>
        <a:bodyPr/>
        <a:lstStyle/>
        <a:p>
          <a:endParaRPr lang="en-US"/>
        </a:p>
      </dgm:t>
    </dgm:pt>
    <dgm:pt modelId="{CFD395CF-D729-084B-98BC-1DFBC4327444}" type="sibTrans" cxnId="{C7E397F5-BD90-B941-97D4-94E9A13254CF}">
      <dgm:prSet/>
      <dgm:spPr/>
      <dgm:t>
        <a:bodyPr/>
        <a:lstStyle/>
        <a:p>
          <a:endParaRPr lang="en-US"/>
        </a:p>
      </dgm:t>
    </dgm:pt>
    <dgm:pt modelId="{0AC1A148-31AE-6145-A3AE-A844F8C3122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Employee Details</a:t>
          </a:r>
        </a:p>
      </dgm:t>
    </dgm:pt>
    <dgm:pt modelId="{F27FCC69-FBDD-8944-B0E9-F0A829BEC1C1}" type="parTrans" cxnId="{8440C989-6248-364A-AF70-9A16557354D1}">
      <dgm:prSet/>
      <dgm:spPr/>
      <dgm:t>
        <a:bodyPr/>
        <a:lstStyle/>
        <a:p>
          <a:endParaRPr lang="en-US"/>
        </a:p>
      </dgm:t>
    </dgm:pt>
    <dgm:pt modelId="{79C29E75-1946-584D-A772-6481A73E15CC}" type="sibTrans" cxnId="{8440C989-6248-364A-AF70-9A16557354D1}">
      <dgm:prSet/>
      <dgm:spPr/>
      <dgm:t>
        <a:bodyPr/>
        <a:lstStyle/>
        <a:p>
          <a:endParaRPr lang="en-US"/>
        </a:p>
      </dgm:t>
    </dgm:pt>
    <dgm:pt modelId="{2719EA42-1068-2641-ADA5-8B9FC46671A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Orders</a:t>
          </a:r>
        </a:p>
      </dgm:t>
    </dgm:pt>
    <dgm:pt modelId="{8ABA20E5-18A1-324C-B9B8-4FF71E8C7DB6}" type="parTrans" cxnId="{BDF6BBA6-C154-E644-B4E3-566C29184C03}">
      <dgm:prSet/>
      <dgm:spPr/>
      <dgm:t>
        <a:bodyPr/>
        <a:lstStyle/>
        <a:p>
          <a:endParaRPr lang="en-US"/>
        </a:p>
      </dgm:t>
    </dgm:pt>
    <dgm:pt modelId="{D5A4D6F0-672C-854D-930A-FEDAC0E9BEF9}" type="sibTrans" cxnId="{BDF6BBA6-C154-E644-B4E3-566C29184C03}">
      <dgm:prSet/>
      <dgm:spPr/>
      <dgm:t>
        <a:bodyPr/>
        <a:lstStyle/>
        <a:p>
          <a:endParaRPr lang="en-US"/>
        </a:p>
      </dgm:t>
    </dgm:pt>
    <dgm:pt modelId="{E672817D-96F0-EA4D-BD0B-3510A10D106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Order Details</a:t>
          </a:r>
        </a:p>
      </dgm:t>
    </dgm:pt>
    <dgm:pt modelId="{BE123481-9121-4A46-8396-C82F64750295}" type="parTrans" cxnId="{E7929B04-9593-B744-8F83-A07CB8BC0FFD}">
      <dgm:prSet/>
      <dgm:spPr/>
      <dgm:t>
        <a:bodyPr/>
        <a:lstStyle/>
        <a:p>
          <a:endParaRPr lang="en-US"/>
        </a:p>
      </dgm:t>
    </dgm:pt>
    <dgm:pt modelId="{BF9EEE54-749A-C246-9459-CC9A0B6F96E3}" type="sibTrans" cxnId="{E7929B04-9593-B744-8F83-A07CB8BC0FFD}">
      <dgm:prSet/>
      <dgm:spPr/>
      <dgm:t>
        <a:bodyPr/>
        <a:lstStyle/>
        <a:p>
          <a:endParaRPr lang="en-US"/>
        </a:p>
      </dgm:t>
    </dgm:pt>
    <dgm:pt modelId="{E2C8DC41-ADCF-2445-A9D9-F8042264D64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Supplier Details</a:t>
          </a:r>
        </a:p>
      </dgm:t>
    </dgm:pt>
    <dgm:pt modelId="{92136DB3-062A-5949-B409-633C6C2F73A7}" type="parTrans" cxnId="{2C27F483-CE41-EE49-9D29-A4ED85860876}">
      <dgm:prSet/>
      <dgm:spPr/>
      <dgm:t>
        <a:bodyPr/>
        <a:lstStyle/>
        <a:p>
          <a:endParaRPr lang="en-US"/>
        </a:p>
      </dgm:t>
    </dgm:pt>
    <dgm:pt modelId="{5F7D4F9B-9E75-4342-A5CB-48B3DC8EEE74}" type="sibTrans" cxnId="{2C27F483-CE41-EE49-9D29-A4ED85860876}">
      <dgm:prSet/>
      <dgm:spPr/>
      <dgm:t>
        <a:bodyPr/>
        <a:lstStyle/>
        <a:p>
          <a:endParaRPr lang="en-US"/>
        </a:p>
      </dgm:t>
    </dgm:pt>
    <dgm:pt modelId="{10A4596A-DCE3-1547-9841-98BD8195BCF0}" type="pres">
      <dgm:prSet presAssocID="{E4020F85-BE69-674F-B02C-9DB897534F4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3C0ED3-AD27-E848-B00E-EBE6E480DD6A}" type="pres">
      <dgm:prSet presAssocID="{819C54C4-7EDA-3E44-94F3-954193FB2CAE}" presName="root1" presStyleCnt="0"/>
      <dgm:spPr/>
    </dgm:pt>
    <dgm:pt modelId="{14AF1151-FA49-BB46-A92D-BCCCF7E90521}" type="pres">
      <dgm:prSet presAssocID="{819C54C4-7EDA-3E44-94F3-954193FB2CAE}" presName="LevelOneTextNode" presStyleLbl="node0" presStyleIdx="0" presStyleCnt="1">
        <dgm:presLayoutVars>
          <dgm:chPref val="3"/>
        </dgm:presLayoutVars>
      </dgm:prSet>
      <dgm:spPr/>
    </dgm:pt>
    <dgm:pt modelId="{46775D82-2ACD-8249-BDA2-C551BAE26E9C}" type="pres">
      <dgm:prSet presAssocID="{819C54C4-7EDA-3E44-94F3-954193FB2CAE}" presName="level2hierChild" presStyleCnt="0"/>
      <dgm:spPr/>
    </dgm:pt>
    <dgm:pt modelId="{F2A68653-8534-C24E-A4A3-250BF715594A}" type="pres">
      <dgm:prSet presAssocID="{3961BD7F-6561-F540-ABE9-67C33D6EE884}" presName="conn2-1" presStyleLbl="parChTrans1D2" presStyleIdx="0" presStyleCnt="2"/>
      <dgm:spPr/>
    </dgm:pt>
    <dgm:pt modelId="{C8D444E1-D70F-324C-81D1-9D4956D25F38}" type="pres">
      <dgm:prSet presAssocID="{3961BD7F-6561-F540-ABE9-67C33D6EE884}" presName="connTx" presStyleLbl="parChTrans1D2" presStyleIdx="0" presStyleCnt="2"/>
      <dgm:spPr/>
    </dgm:pt>
    <dgm:pt modelId="{D0BB3587-3F1B-8E4F-B7C3-747C9E93DCD7}" type="pres">
      <dgm:prSet presAssocID="{67A9BF2A-4A0B-6849-B695-EB24C525007D}" presName="root2" presStyleCnt="0"/>
      <dgm:spPr/>
    </dgm:pt>
    <dgm:pt modelId="{95ECE65A-F5E3-9945-9708-649112DA660C}" type="pres">
      <dgm:prSet presAssocID="{67A9BF2A-4A0B-6849-B695-EB24C525007D}" presName="LevelTwoTextNode" presStyleLbl="node2" presStyleIdx="0" presStyleCnt="2">
        <dgm:presLayoutVars>
          <dgm:chPref val="3"/>
        </dgm:presLayoutVars>
      </dgm:prSet>
      <dgm:spPr/>
    </dgm:pt>
    <dgm:pt modelId="{31CB0FD3-7E4D-F248-944F-B3590DEC9273}" type="pres">
      <dgm:prSet presAssocID="{67A9BF2A-4A0B-6849-B695-EB24C525007D}" presName="level3hierChild" presStyleCnt="0"/>
      <dgm:spPr/>
    </dgm:pt>
    <dgm:pt modelId="{1514899C-B088-2447-985A-487AE68B1EAD}" type="pres">
      <dgm:prSet presAssocID="{1736F07C-AE90-DF45-9860-5C2AE26E270D}" presName="conn2-1" presStyleLbl="parChTrans1D3" presStyleIdx="0" presStyleCnt="2"/>
      <dgm:spPr/>
    </dgm:pt>
    <dgm:pt modelId="{127B760C-F6DA-C34C-840B-738BAE7D56AE}" type="pres">
      <dgm:prSet presAssocID="{1736F07C-AE90-DF45-9860-5C2AE26E270D}" presName="connTx" presStyleLbl="parChTrans1D3" presStyleIdx="0" presStyleCnt="2"/>
      <dgm:spPr/>
    </dgm:pt>
    <dgm:pt modelId="{2D69C9DB-B54D-0A44-9FA7-173ED4D23AB2}" type="pres">
      <dgm:prSet presAssocID="{3C382D83-CBE7-FA46-A5D3-C987C91B30FA}" presName="root2" presStyleCnt="0"/>
      <dgm:spPr/>
    </dgm:pt>
    <dgm:pt modelId="{05651B12-762E-6C46-9DCB-EA4F6222173E}" type="pres">
      <dgm:prSet presAssocID="{3C382D83-CBE7-FA46-A5D3-C987C91B30FA}" presName="LevelTwoTextNode" presStyleLbl="node3" presStyleIdx="0" presStyleCnt="2" custScaleX="101891">
        <dgm:presLayoutVars>
          <dgm:chPref val="3"/>
        </dgm:presLayoutVars>
      </dgm:prSet>
      <dgm:spPr/>
    </dgm:pt>
    <dgm:pt modelId="{74494A16-83FA-F74A-9E3D-F74A31C8B617}" type="pres">
      <dgm:prSet presAssocID="{3C382D83-CBE7-FA46-A5D3-C987C91B30FA}" presName="level3hierChild" presStyleCnt="0"/>
      <dgm:spPr/>
    </dgm:pt>
    <dgm:pt modelId="{93983BD3-1065-0641-AA3A-DD3E90585DE3}" type="pres">
      <dgm:prSet presAssocID="{C6B65052-AF8A-BF40-BCA7-3410DAB61E29}" presName="conn2-1" presStyleLbl="parChTrans1D4" presStyleIdx="0" presStyleCnt="9"/>
      <dgm:spPr/>
    </dgm:pt>
    <dgm:pt modelId="{263FC147-F4EF-E745-9407-2AD4E8407490}" type="pres">
      <dgm:prSet presAssocID="{C6B65052-AF8A-BF40-BCA7-3410DAB61E29}" presName="connTx" presStyleLbl="parChTrans1D4" presStyleIdx="0" presStyleCnt="9"/>
      <dgm:spPr/>
    </dgm:pt>
    <dgm:pt modelId="{685879BD-06E1-8D48-821B-CED61A9B4257}" type="pres">
      <dgm:prSet presAssocID="{990DA078-86CA-5E42-93DF-1120BA2CAEC4}" presName="root2" presStyleCnt="0"/>
      <dgm:spPr/>
    </dgm:pt>
    <dgm:pt modelId="{0194A714-2C80-0D43-B4E1-1FD984E04C3D}" type="pres">
      <dgm:prSet presAssocID="{990DA078-86CA-5E42-93DF-1120BA2CAEC4}" presName="LevelTwoTextNode" presStyleLbl="node4" presStyleIdx="0" presStyleCnt="9">
        <dgm:presLayoutVars>
          <dgm:chPref val="3"/>
        </dgm:presLayoutVars>
      </dgm:prSet>
      <dgm:spPr/>
    </dgm:pt>
    <dgm:pt modelId="{C38734C9-800C-034C-82B2-E1F042A51B9E}" type="pres">
      <dgm:prSet presAssocID="{990DA078-86CA-5E42-93DF-1120BA2CAEC4}" presName="level3hierChild" presStyleCnt="0"/>
      <dgm:spPr/>
    </dgm:pt>
    <dgm:pt modelId="{03B9877B-7C68-0148-90AB-D00E3DEC282E}" type="pres">
      <dgm:prSet presAssocID="{9BEE8EEC-395A-E74C-827B-D54945357D1B}" presName="conn2-1" presStyleLbl="parChTrans1D2" presStyleIdx="1" presStyleCnt="2"/>
      <dgm:spPr/>
    </dgm:pt>
    <dgm:pt modelId="{C745C231-4641-5B43-842B-5B7B65310882}" type="pres">
      <dgm:prSet presAssocID="{9BEE8EEC-395A-E74C-827B-D54945357D1B}" presName="connTx" presStyleLbl="parChTrans1D2" presStyleIdx="1" presStyleCnt="2"/>
      <dgm:spPr/>
    </dgm:pt>
    <dgm:pt modelId="{88768D0A-7D4B-7C47-9AE4-08FD8DE9416C}" type="pres">
      <dgm:prSet presAssocID="{E681D24F-0D20-3443-A912-EA1E9B074C1C}" presName="root2" presStyleCnt="0"/>
      <dgm:spPr/>
    </dgm:pt>
    <dgm:pt modelId="{4437096F-9F1D-6C42-A4A1-E5B8F9070D9D}" type="pres">
      <dgm:prSet presAssocID="{E681D24F-0D20-3443-A912-EA1E9B074C1C}" presName="LevelTwoTextNode" presStyleLbl="node2" presStyleIdx="1" presStyleCnt="2">
        <dgm:presLayoutVars>
          <dgm:chPref val="3"/>
        </dgm:presLayoutVars>
      </dgm:prSet>
      <dgm:spPr/>
    </dgm:pt>
    <dgm:pt modelId="{677C15C0-2FF3-EA44-BF67-FFB53B2F82CD}" type="pres">
      <dgm:prSet presAssocID="{E681D24F-0D20-3443-A912-EA1E9B074C1C}" presName="level3hierChild" presStyleCnt="0"/>
      <dgm:spPr/>
    </dgm:pt>
    <dgm:pt modelId="{A00E0E2B-B0CA-B444-8424-7091A59AD7B9}" type="pres">
      <dgm:prSet presAssocID="{A300C2E7-127E-2F4D-B884-0A58794DC2BE}" presName="conn2-1" presStyleLbl="parChTrans1D3" presStyleIdx="1" presStyleCnt="2"/>
      <dgm:spPr/>
    </dgm:pt>
    <dgm:pt modelId="{631343B3-623F-2148-A58E-4D83020F1070}" type="pres">
      <dgm:prSet presAssocID="{A300C2E7-127E-2F4D-B884-0A58794DC2BE}" presName="connTx" presStyleLbl="parChTrans1D3" presStyleIdx="1" presStyleCnt="2"/>
      <dgm:spPr/>
    </dgm:pt>
    <dgm:pt modelId="{9D8CC33D-866C-5D4C-A13E-B27888C7B35B}" type="pres">
      <dgm:prSet presAssocID="{902093AB-C7E8-2D40-BE53-D7CCDF7527C6}" presName="root2" presStyleCnt="0"/>
      <dgm:spPr/>
    </dgm:pt>
    <dgm:pt modelId="{AF47D6E1-5D28-5D42-8901-FAF78CE478C8}" type="pres">
      <dgm:prSet presAssocID="{902093AB-C7E8-2D40-BE53-D7CCDF7527C6}" presName="LevelTwoTextNode" presStyleLbl="node3" presStyleIdx="1" presStyleCnt="2" custScaleY="103603">
        <dgm:presLayoutVars>
          <dgm:chPref val="3"/>
        </dgm:presLayoutVars>
      </dgm:prSet>
      <dgm:spPr/>
    </dgm:pt>
    <dgm:pt modelId="{9B80BDBC-4BF5-4D46-8F7A-11E6DF68333F}" type="pres">
      <dgm:prSet presAssocID="{902093AB-C7E8-2D40-BE53-D7CCDF7527C6}" presName="level3hierChild" presStyleCnt="0"/>
      <dgm:spPr/>
    </dgm:pt>
    <dgm:pt modelId="{749AA63E-2991-3349-9A2A-56A99D7AB068}" type="pres">
      <dgm:prSet presAssocID="{A8732197-1484-0544-867A-45AF20F48E2C}" presName="conn2-1" presStyleLbl="parChTrans1D4" presStyleIdx="1" presStyleCnt="9"/>
      <dgm:spPr/>
    </dgm:pt>
    <dgm:pt modelId="{87B36A71-01BB-3549-8695-7C9282CDE040}" type="pres">
      <dgm:prSet presAssocID="{A8732197-1484-0544-867A-45AF20F48E2C}" presName="connTx" presStyleLbl="parChTrans1D4" presStyleIdx="1" presStyleCnt="9"/>
      <dgm:spPr/>
    </dgm:pt>
    <dgm:pt modelId="{5B23D197-635D-4248-9B6E-A596F4D9AFD2}" type="pres">
      <dgm:prSet presAssocID="{36F6E765-82B2-7246-953F-B5941FCFF5CD}" presName="root2" presStyleCnt="0"/>
      <dgm:spPr/>
    </dgm:pt>
    <dgm:pt modelId="{CE798D2D-30A6-D94B-9F33-4A1A39527437}" type="pres">
      <dgm:prSet presAssocID="{36F6E765-82B2-7246-953F-B5941FCFF5CD}" presName="LevelTwoTextNode" presStyleLbl="node4" presStyleIdx="1" presStyleCnt="9">
        <dgm:presLayoutVars>
          <dgm:chPref val="3"/>
        </dgm:presLayoutVars>
      </dgm:prSet>
      <dgm:spPr/>
    </dgm:pt>
    <dgm:pt modelId="{462A3878-3277-5940-A016-775FC750FF49}" type="pres">
      <dgm:prSet presAssocID="{36F6E765-82B2-7246-953F-B5941FCFF5CD}" presName="level3hierChild" presStyleCnt="0"/>
      <dgm:spPr/>
    </dgm:pt>
    <dgm:pt modelId="{ACA60F6A-025B-564E-B05D-A5F09E636873}" type="pres">
      <dgm:prSet presAssocID="{60F3F636-DA95-DF43-9894-8DC18CABCDBC}" presName="conn2-1" presStyleLbl="parChTrans1D4" presStyleIdx="2" presStyleCnt="9"/>
      <dgm:spPr/>
    </dgm:pt>
    <dgm:pt modelId="{4FA86466-F7D2-3D4E-B1F9-F56FFCF27683}" type="pres">
      <dgm:prSet presAssocID="{60F3F636-DA95-DF43-9894-8DC18CABCDBC}" presName="connTx" presStyleLbl="parChTrans1D4" presStyleIdx="2" presStyleCnt="9"/>
      <dgm:spPr/>
    </dgm:pt>
    <dgm:pt modelId="{0A5E5C62-A684-0A4F-B401-CD6A36969AB4}" type="pres">
      <dgm:prSet presAssocID="{531EF7B4-1276-324F-AC5C-3A2A9FBE654F}" presName="root2" presStyleCnt="0"/>
      <dgm:spPr/>
    </dgm:pt>
    <dgm:pt modelId="{F738C287-4544-6548-94B2-ABAE30A08AFE}" type="pres">
      <dgm:prSet presAssocID="{531EF7B4-1276-324F-AC5C-3A2A9FBE654F}" presName="LevelTwoTextNode" presStyleLbl="node4" presStyleIdx="2" presStyleCnt="9">
        <dgm:presLayoutVars>
          <dgm:chPref val="3"/>
        </dgm:presLayoutVars>
      </dgm:prSet>
      <dgm:spPr/>
    </dgm:pt>
    <dgm:pt modelId="{6D680929-D01E-A841-A605-90237B73C14B}" type="pres">
      <dgm:prSet presAssocID="{531EF7B4-1276-324F-AC5C-3A2A9FBE654F}" presName="level3hierChild" presStyleCnt="0"/>
      <dgm:spPr/>
    </dgm:pt>
    <dgm:pt modelId="{FABC10F9-A309-4C49-8D8F-9D7F96448506}" type="pres">
      <dgm:prSet presAssocID="{F27FCC69-FBDD-8944-B0E9-F0A829BEC1C1}" presName="conn2-1" presStyleLbl="parChTrans1D4" presStyleIdx="3" presStyleCnt="9"/>
      <dgm:spPr/>
    </dgm:pt>
    <dgm:pt modelId="{2D166103-3737-BB47-9F96-2975CE6DF1D2}" type="pres">
      <dgm:prSet presAssocID="{F27FCC69-FBDD-8944-B0E9-F0A829BEC1C1}" presName="connTx" presStyleLbl="parChTrans1D4" presStyleIdx="3" presStyleCnt="9"/>
      <dgm:spPr/>
    </dgm:pt>
    <dgm:pt modelId="{8F3E69E3-C782-6D45-8DF6-BA44DED246D0}" type="pres">
      <dgm:prSet presAssocID="{0AC1A148-31AE-6145-A3AE-A844F8C31223}" presName="root2" presStyleCnt="0"/>
      <dgm:spPr/>
    </dgm:pt>
    <dgm:pt modelId="{0892F156-6E83-4440-A6DF-B14A40A827CE}" type="pres">
      <dgm:prSet presAssocID="{0AC1A148-31AE-6145-A3AE-A844F8C31223}" presName="LevelTwoTextNode" presStyleLbl="node4" presStyleIdx="3" presStyleCnt="9">
        <dgm:presLayoutVars>
          <dgm:chPref val="3"/>
        </dgm:presLayoutVars>
      </dgm:prSet>
      <dgm:spPr/>
    </dgm:pt>
    <dgm:pt modelId="{481B49EF-4250-C740-90B4-D7B2A3EB365C}" type="pres">
      <dgm:prSet presAssocID="{0AC1A148-31AE-6145-A3AE-A844F8C31223}" presName="level3hierChild" presStyleCnt="0"/>
      <dgm:spPr/>
    </dgm:pt>
    <dgm:pt modelId="{561C7582-F145-1747-8109-B8091F73BE29}" type="pres">
      <dgm:prSet presAssocID="{0904EEEF-4F7B-A841-B8A9-C8C7F9AF43FF}" presName="conn2-1" presStyleLbl="parChTrans1D4" presStyleIdx="4" presStyleCnt="9"/>
      <dgm:spPr/>
    </dgm:pt>
    <dgm:pt modelId="{7F96E318-FEDE-1642-BA5B-4F9E3A48B468}" type="pres">
      <dgm:prSet presAssocID="{0904EEEF-4F7B-A841-B8A9-C8C7F9AF43FF}" presName="connTx" presStyleLbl="parChTrans1D4" presStyleIdx="4" presStyleCnt="9"/>
      <dgm:spPr/>
    </dgm:pt>
    <dgm:pt modelId="{2CDD60BA-C411-4349-96F6-A8A9EBB89634}" type="pres">
      <dgm:prSet presAssocID="{7556E17D-AD2C-5349-A96A-6609DDE3784F}" presName="root2" presStyleCnt="0"/>
      <dgm:spPr/>
    </dgm:pt>
    <dgm:pt modelId="{4E9CA9C9-9C84-9A4E-88D5-06B7682FFFC3}" type="pres">
      <dgm:prSet presAssocID="{7556E17D-AD2C-5349-A96A-6609DDE3784F}" presName="LevelTwoTextNode" presStyleLbl="node4" presStyleIdx="4" presStyleCnt="9">
        <dgm:presLayoutVars>
          <dgm:chPref val="3"/>
        </dgm:presLayoutVars>
      </dgm:prSet>
      <dgm:spPr/>
    </dgm:pt>
    <dgm:pt modelId="{4C4FB40F-2148-4C4C-9F61-5D8926DAF379}" type="pres">
      <dgm:prSet presAssocID="{7556E17D-AD2C-5349-A96A-6609DDE3784F}" presName="level3hierChild" presStyleCnt="0"/>
      <dgm:spPr/>
    </dgm:pt>
    <dgm:pt modelId="{4F2EB1FE-59F0-2947-8F61-89A1C5E25B2D}" type="pres">
      <dgm:prSet presAssocID="{8ABA20E5-18A1-324C-B9B8-4FF71E8C7DB6}" presName="conn2-1" presStyleLbl="parChTrans1D4" presStyleIdx="5" presStyleCnt="9"/>
      <dgm:spPr/>
    </dgm:pt>
    <dgm:pt modelId="{67904FEF-D22A-DF45-9BED-9B90A6D5257C}" type="pres">
      <dgm:prSet presAssocID="{8ABA20E5-18A1-324C-B9B8-4FF71E8C7DB6}" presName="connTx" presStyleLbl="parChTrans1D4" presStyleIdx="5" presStyleCnt="9"/>
      <dgm:spPr/>
    </dgm:pt>
    <dgm:pt modelId="{40EED15B-C11E-0644-AFEC-37560A357261}" type="pres">
      <dgm:prSet presAssocID="{2719EA42-1068-2641-ADA5-8B9FC46671A4}" presName="root2" presStyleCnt="0"/>
      <dgm:spPr/>
    </dgm:pt>
    <dgm:pt modelId="{6502D535-5C96-884B-A9E8-9A527DAD8875}" type="pres">
      <dgm:prSet presAssocID="{2719EA42-1068-2641-ADA5-8B9FC46671A4}" presName="LevelTwoTextNode" presStyleLbl="node4" presStyleIdx="5" presStyleCnt="9">
        <dgm:presLayoutVars>
          <dgm:chPref val="3"/>
        </dgm:presLayoutVars>
      </dgm:prSet>
      <dgm:spPr/>
    </dgm:pt>
    <dgm:pt modelId="{EDC20715-F715-DF41-AB7F-0A03BA5288B1}" type="pres">
      <dgm:prSet presAssocID="{2719EA42-1068-2641-ADA5-8B9FC46671A4}" presName="level3hierChild" presStyleCnt="0"/>
      <dgm:spPr/>
    </dgm:pt>
    <dgm:pt modelId="{80DEDBA7-98F7-8547-BC83-5FFDE62B60E0}" type="pres">
      <dgm:prSet presAssocID="{BE123481-9121-4A46-8396-C82F64750295}" presName="conn2-1" presStyleLbl="parChTrans1D4" presStyleIdx="6" presStyleCnt="9"/>
      <dgm:spPr/>
    </dgm:pt>
    <dgm:pt modelId="{AA9A9CCD-B70B-8E41-AE01-9868FA8FFD88}" type="pres">
      <dgm:prSet presAssocID="{BE123481-9121-4A46-8396-C82F64750295}" presName="connTx" presStyleLbl="parChTrans1D4" presStyleIdx="6" presStyleCnt="9"/>
      <dgm:spPr/>
    </dgm:pt>
    <dgm:pt modelId="{D0E64CB7-1B5B-F042-AEDA-BB605A84A49F}" type="pres">
      <dgm:prSet presAssocID="{E672817D-96F0-EA4D-BD0B-3510A10D106C}" presName="root2" presStyleCnt="0"/>
      <dgm:spPr/>
    </dgm:pt>
    <dgm:pt modelId="{BAE587B5-0354-6C42-B908-92221C6E09CB}" type="pres">
      <dgm:prSet presAssocID="{E672817D-96F0-EA4D-BD0B-3510A10D106C}" presName="LevelTwoTextNode" presStyleLbl="node4" presStyleIdx="6" presStyleCnt="9">
        <dgm:presLayoutVars>
          <dgm:chPref val="3"/>
        </dgm:presLayoutVars>
      </dgm:prSet>
      <dgm:spPr/>
    </dgm:pt>
    <dgm:pt modelId="{5CD68B5C-BCAA-124E-9A0B-9CFFEA028E4E}" type="pres">
      <dgm:prSet presAssocID="{E672817D-96F0-EA4D-BD0B-3510A10D106C}" presName="level3hierChild" presStyleCnt="0"/>
      <dgm:spPr/>
    </dgm:pt>
    <dgm:pt modelId="{FD672C72-49C3-AA4D-BCA6-E2E32204A67A}" type="pres">
      <dgm:prSet presAssocID="{D8B94173-AC81-244D-9652-B4968212B8CD}" presName="conn2-1" presStyleLbl="parChTrans1D4" presStyleIdx="7" presStyleCnt="9"/>
      <dgm:spPr/>
    </dgm:pt>
    <dgm:pt modelId="{87E74C4E-F3F3-0149-AC32-EB820E7F5F0C}" type="pres">
      <dgm:prSet presAssocID="{D8B94173-AC81-244D-9652-B4968212B8CD}" presName="connTx" presStyleLbl="parChTrans1D4" presStyleIdx="7" presStyleCnt="9"/>
      <dgm:spPr/>
    </dgm:pt>
    <dgm:pt modelId="{360C3A88-DDA9-494E-AD27-D7A33437EAFB}" type="pres">
      <dgm:prSet presAssocID="{0946A646-9C9E-DD47-B2DC-022E83849021}" presName="root2" presStyleCnt="0"/>
      <dgm:spPr/>
    </dgm:pt>
    <dgm:pt modelId="{00319DF9-A3E6-DE4A-B05F-27FEB006B0C7}" type="pres">
      <dgm:prSet presAssocID="{0946A646-9C9E-DD47-B2DC-022E83849021}" presName="LevelTwoTextNode" presStyleLbl="node4" presStyleIdx="7" presStyleCnt="9">
        <dgm:presLayoutVars>
          <dgm:chPref val="3"/>
        </dgm:presLayoutVars>
      </dgm:prSet>
      <dgm:spPr/>
    </dgm:pt>
    <dgm:pt modelId="{DA67412D-223A-684D-B69C-4B3D40264AB1}" type="pres">
      <dgm:prSet presAssocID="{0946A646-9C9E-DD47-B2DC-022E83849021}" presName="level3hierChild" presStyleCnt="0"/>
      <dgm:spPr/>
    </dgm:pt>
    <dgm:pt modelId="{F67F98FE-A6E5-CE47-A70B-F352512040BB}" type="pres">
      <dgm:prSet presAssocID="{92136DB3-062A-5949-B409-633C6C2F73A7}" presName="conn2-1" presStyleLbl="parChTrans1D4" presStyleIdx="8" presStyleCnt="9"/>
      <dgm:spPr/>
    </dgm:pt>
    <dgm:pt modelId="{EFAEFCF7-E255-1048-97A7-0F81288E1899}" type="pres">
      <dgm:prSet presAssocID="{92136DB3-062A-5949-B409-633C6C2F73A7}" presName="connTx" presStyleLbl="parChTrans1D4" presStyleIdx="8" presStyleCnt="9"/>
      <dgm:spPr/>
    </dgm:pt>
    <dgm:pt modelId="{F12AB9AB-E98C-BE4A-B7CC-E99D7446AB69}" type="pres">
      <dgm:prSet presAssocID="{E2C8DC41-ADCF-2445-A9D9-F8042264D64B}" presName="root2" presStyleCnt="0"/>
      <dgm:spPr/>
    </dgm:pt>
    <dgm:pt modelId="{4CB5575C-DF53-4040-9040-12C1991D2D58}" type="pres">
      <dgm:prSet presAssocID="{E2C8DC41-ADCF-2445-A9D9-F8042264D64B}" presName="LevelTwoTextNode" presStyleLbl="node4" presStyleIdx="8" presStyleCnt="9">
        <dgm:presLayoutVars>
          <dgm:chPref val="3"/>
        </dgm:presLayoutVars>
      </dgm:prSet>
      <dgm:spPr/>
    </dgm:pt>
    <dgm:pt modelId="{43DFAFA0-E7A3-3C46-BAB1-88983A611C81}" type="pres">
      <dgm:prSet presAssocID="{E2C8DC41-ADCF-2445-A9D9-F8042264D64B}" presName="level3hierChild" presStyleCnt="0"/>
      <dgm:spPr/>
    </dgm:pt>
  </dgm:ptLst>
  <dgm:cxnLst>
    <dgm:cxn modelId="{E7929B04-9593-B744-8F83-A07CB8BC0FFD}" srcId="{2719EA42-1068-2641-ADA5-8B9FC46671A4}" destId="{E672817D-96F0-EA4D-BD0B-3510A10D106C}" srcOrd="0" destOrd="0" parTransId="{BE123481-9121-4A46-8396-C82F64750295}" sibTransId="{BF9EEE54-749A-C246-9459-CC9A0B6F96E3}"/>
    <dgm:cxn modelId="{33984B0B-5FF0-E444-9325-25D3C4A9809A}" srcId="{902093AB-C7E8-2D40-BE53-D7CCDF7527C6}" destId="{7556E17D-AD2C-5349-A96A-6609DDE3784F}" srcOrd="1" destOrd="0" parTransId="{0904EEEF-4F7B-A841-B8A9-C8C7F9AF43FF}" sibTransId="{F9B51694-D07F-7242-8B63-059730B523C7}"/>
    <dgm:cxn modelId="{C5CC640C-1316-474B-AFFB-BA7B57A0F9B9}" type="presOf" srcId="{F27FCC69-FBDD-8944-B0E9-F0A829BEC1C1}" destId="{2D166103-3737-BB47-9F96-2975CE6DF1D2}" srcOrd="1" destOrd="0" presId="urn:microsoft.com/office/officeart/2005/8/layout/hierarchy2"/>
    <dgm:cxn modelId="{E0EE980F-8F8B-E54A-86E1-3A6AA0F53E17}" srcId="{3C382D83-CBE7-FA46-A5D3-C987C91B30FA}" destId="{990DA078-86CA-5E42-93DF-1120BA2CAEC4}" srcOrd="0" destOrd="0" parTransId="{C6B65052-AF8A-BF40-BCA7-3410DAB61E29}" sibTransId="{8B8B21C7-A360-C644-96AF-E0625C1B04BB}"/>
    <dgm:cxn modelId="{CC0D6A13-260E-534B-9F22-046BDF8090B5}" type="presOf" srcId="{9BEE8EEC-395A-E74C-827B-D54945357D1B}" destId="{03B9877B-7C68-0148-90AB-D00E3DEC282E}" srcOrd="0" destOrd="0" presId="urn:microsoft.com/office/officeart/2005/8/layout/hierarchy2"/>
    <dgm:cxn modelId="{E7853F1C-9641-C447-8FDA-1ED0A97402A7}" type="presOf" srcId="{60F3F636-DA95-DF43-9894-8DC18CABCDBC}" destId="{4FA86466-F7D2-3D4E-B1F9-F56FFCF27683}" srcOrd="1" destOrd="0" presId="urn:microsoft.com/office/officeart/2005/8/layout/hierarchy2"/>
    <dgm:cxn modelId="{9425F61E-C96F-C74B-B438-7430F922DF2B}" type="presOf" srcId="{1736F07C-AE90-DF45-9860-5C2AE26E270D}" destId="{127B760C-F6DA-C34C-840B-738BAE7D56AE}" srcOrd="1" destOrd="0" presId="urn:microsoft.com/office/officeart/2005/8/layout/hierarchy2"/>
    <dgm:cxn modelId="{71832729-BBF5-5446-BCFA-CD883AB658E4}" srcId="{819C54C4-7EDA-3E44-94F3-954193FB2CAE}" destId="{E681D24F-0D20-3443-A912-EA1E9B074C1C}" srcOrd="1" destOrd="0" parTransId="{9BEE8EEC-395A-E74C-827B-D54945357D1B}" sibTransId="{42866696-3EA2-214C-B6F3-A4679AE87986}"/>
    <dgm:cxn modelId="{A5A96F2B-8CE6-B043-A795-D32DBAC7597A}" type="presOf" srcId="{BE123481-9121-4A46-8396-C82F64750295}" destId="{80DEDBA7-98F7-8547-BC83-5FFDE62B60E0}" srcOrd="0" destOrd="0" presId="urn:microsoft.com/office/officeart/2005/8/layout/hierarchy2"/>
    <dgm:cxn modelId="{DAC6782F-0D45-F441-BB1F-56E77954881E}" type="presOf" srcId="{C6B65052-AF8A-BF40-BCA7-3410DAB61E29}" destId="{93983BD3-1065-0641-AA3A-DD3E90585DE3}" srcOrd="0" destOrd="0" presId="urn:microsoft.com/office/officeart/2005/8/layout/hierarchy2"/>
    <dgm:cxn modelId="{DD6BF130-1335-E945-B880-97ECD97AC29E}" type="presOf" srcId="{7556E17D-AD2C-5349-A96A-6609DDE3784F}" destId="{4E9CA9C9-9C84-9A4E-88D5-06B7682FFFC3}" srcOrd="0" destOrd="0" presId="urn:microsoft.com/office/officeart/2005/8/layout/hierarchy2"/>
    <dgm:cxn modelId="{699A4D31-88FB-3D48-A153-9ABC96F7E90E}" type="presOf" srcId="{E2C8DC41-ADCF-2445-A9D9-F8042264D64B}" destId="{4CB5575C-DF53-4040-9040-12C1991D2D58}" srcOrd="0" destOrd="0" presId="urn:microsoft.com/office/officeart/2005/8/layout/hierarchy2"/>
    <dgm:cxn modelId="{27151135-7326-5542-A51C-3B84C2F2D181}" type="presOf" srcId="{9BEE8EEC-395A-E74C-827B-D54945357D1B}" destId="{C745C231-4641-5B43-842B-5B7B65310882}" srcOrd="1" destOrd="0" presId="urn:microsoft.com/office/officeart/2005/8/layout/hierarchy2"/>
    <dgm:cxn modelId="{BC4AEB35-0FA1-9A42-BCFC-56515C085622}" type="presOf" srcId="{A300C2E7-127E-2F4D-B884-0A58794DC2BE}" destId="{631343B3-623F-2148-A58E-4D83020F1070}" srcOrd="1" destOrd="0" presId="urn:microsoft.com/office/officeart/2005/8/layout/hierarchy2"/>
    <dgm:cxn modelId="{3E428A41-D9FE-404F-A410-21DB077AD942}" type="presOf" srcId="{D8B94173-AC81-244D-9652-B4968212B8CD}" destId="{87E74C4E-F3F3-0149-AC32-EB820E7F5F0C}" srcOrd="1" destOrd="0" presId="urn:microsoft.com/office/officeart/2005/8/layout/hierarchy2"/>
    <dgm:cxn modelId="{EED16542-D55A-9549-8D61-E57746A53E3F}" type="presOf" srcId="{A8732197-1484-0544-867A-45AF20F48E2C}" destId="{87B36A71-01BB-3549-8695-7C9282CDE040}" srcOrd="1" destOrd="0" presId="urn:microsoft.com/office/officeart/2005/8/layout/hierarchy2"/>
    <dgm:cxn modelId="{E2C7E446-CA50-C54A-81D4-D42B9A880F62}" type="presOf" srcId="{819C54C4-7EDA-3E44-94F3-954193FB2CAE}" destId="{14AF1151-FA49-BB46-A92D-BCCCF7E90521}" srcOrd="0" destOrd="0" presId="urn:microsoft.com/office/officeart/2005/8/layout/hierarchy2"/>
    <dgm:cxn modelId="{F217E946-F4BF-7C4A-833F-1CABA6954DE6}" type="presOf" srcId="{990DA078-86CA-5E42-93DF-1120BA2CAEC4}" destId="{0194A714-2C80-0D43-B4E1-1FD984E04C3D}" srcOrd="0" destOrd="0" presId="urn:microsoft.com/office/officeart/2005/8/layout/hierarchy2"/>
    <dgm:cxn modelId="{F4951E4F-B0E7-EE46-A680-28F9D6434122}" type="presOf" srcId="{3961BD7F-6561-F540-ABE9-67C33D6EE884}" destId="{F2A68653-8534-C24E-A4A3-250BF715594A}" srcOrd="0" destOrd="0" presId="urn:microsoft.com/office/officeart/2005/8/layout/hierarchy2"/>
    <dgm:cxn modelId="{52C7AA50-4CBB-1449-8985-37B06B172554}" type="presOf" srcId="{C6B65052-AF8A-BF40-BCA7-3410DAB61E29}" destId="{263FC147-F4EF-E745-9407-2AD4E8407490}" srcOrd="1" destOrd="0" presId="urn:microsoft.com/office/officeart/2005/8/layout/hierarchy2"/>
    <dgm:cxn modelId="{F16C3B55-1588-164C-9F11-968441DC3A9F}" srcId="{902093AB-C7E8-2D40-BE53-D7CCDF7527C6}" destId="{0946A646-9C9E-DD47-B2DC-022E83849021}" srcOrd="2" destOrd="0" parTransId="{D8B94173-AC81-244D-9652-B4968212B8CD}" sibTransId="{5541DC87-9D7A-3B47-9BC4-9394BF4C7D66}"/>
    <dgm:cxn modelId="{69EA5658-1E44-EB42-BFE1-05ED26E620BC}" type="presOf" srcId="{0AC1A148-31AE-6145-A3AE-A844F8C31223}" destId="{0892F156-6E83-4440-A6DF-B14A40A827CE}" srcOrd="0" destOrd="0" presId="urn:microsoft.com/office/officeart/2005/8/layout/hierarchy2"/>
    <dgm:cxn modelId="{0090F45D-260F-984C-903E-9F4D6D127ED1}" srcId="{67A9BF2A-4A0B-6849-B695-EB24C525007D}" destId="{3C382D83-CBE7-FA46-A5D3-C987C91B30FA}" srcOrd="0" destOrd="0" parTransId="{1736F07C-AE90-DF45-9860-5C2AE26E270D}" sibTransId="{6BB30E45-5480-494F-BC2F-2BCF1E0DC348}"/>
    <dgm:cxn modelId="{0BDE9762-08FB-F74C-BD87-01D815B9E785}" type="presOf" srcId="{A8732197-1484-0544-867A-45AF20F48E2C}" destId="{749AA63E-2991-3349-9A2A-56A99D7AB068}" srcOrd="0" destOrd="0" presId="urn:microsoft.com/office/officeart/2005/8/layout/hierarchy2"/>
    <dgm:cxn modelId="{176C7066-AE33-4A46-B99E-C9DB48764C65}" type="presOf" srcId="{36F6E765-82B2-7246-953F-B5941FCFF5CD}" destId="{CE798D2D-30A6-D94B-9F33-4A1A39527437}" srcOrd="0" destOrd="0" presId="urn:microsoft.com/office/officeart/2005/8/layout/hierarchy2"/>
    <dgm:cxn modelId="{23187C6A-CC79-9445-A360-CA8B6D85791B}" type="presOf" srcId="{8ABA20E5-18A1-324C-B9B8-4FF71E8C7DB6}" destId="{67904FEF-D22A-DF45-9BED-9B90A6D5257C}" srcOrd="1" destOrd="0" presId="urn:microsoft.com/office/officeart/2005/8/layout/hierarchy2"/>
    <dgm:cxn modelId="{7803776E-428E-924C-9FE6-D7ECD94A443B}" type="presOf" srcId="{0904EEEF-4F7B-A841-B8A9-C8C7F9AF43FF}" destId="{561C7582-F145-1747-8109-B8091F73BE29}" srcOrd="0" destOrd="0" presId="urn:microsoft.com/office/officeart/2005/8/layout/hierarchy2"/>
    <dgm:cxn modelId="{D45F5F70-9A12-7E4E-93A2-DF9C9E397CC2}" type="presOf" srcId="{1736F07C-AE90-DF45-9860-5C2AE26E270D}" destId="{1514899C-B088-2447-985A-487AE68B1EAD}" srcOrd="0" destOrd="0" presId="urn:microsoft.com/office/officeart/2005/8/layout/hierarchy2"/>
    <dgm:cxn modelId="{28127770-5DFD-004B-835E-16A5ACC9E794}" type="presOf" srcId="{D8B94173-AC81-244D-9652-B4968212B8CD}" destId="{FD672C72-49C3-AA4D-BCA6-E2E32204A67A}" srcOrd="0" destOrd="0" presId="urn:microsoft.com/office/officeart/2005/8/layout/hierarchy2"/>
    <dgm:cxn modelId="{CE647F72-E33A-B94E-B1EB-DE965EC6B9EB}" type="presOf" srcId="{8ABA20E5-18A1-324C-B9B8-4FF71E8C7DB6}" destId="{4F2EB1FE-59F0-2947-8F61-89A1C5E25B2D}" srcOrd="0" destOrd="0" presId="urn:microsoft.com/office/officeart/2005/8/layout/hierarchy2"/>
    <dgm:cxn modelId="{A1F71C74-D145-B444-9726-23928F698404}" type="presOf" srcId="{531EF7B4-1276-324F-AC5C-3A2A9FBE654F}" destId="{F738C287-4544-6548-94B2-ABAE30A08AFE}" srcOrd="0" destOrd="0" presId="urn:microsoft.com/office/officeart/2005/8/layout/hierarchy2"/>
    <dgm:cxn modelId="{F5913A7A-4E15-6C4C-9454-F98A8ECB55DF}" type="presOf" srcId="{E4020F85-BE69-674F-B02C-9DB897534F4D}" destId="{10A4596A-DCE3-1547-9841-98BD8195BCF0}" srcOrd="0" destOrd="0" presId="urn:microsoft.com/office/officeart/2005/8/layout/hierarchy2"/>
    <dgm:cxn modelId="{BCCC4E7B-0945-F644-AEC3-2E2F1E704311}" type="presOf" srcId="{60F3F636-DA95-DF43-9894-8DC18CABCDBC}" destId="{ACA60F6A-025B-564E-B05D-A5F09E636873}" srcOrd="0" destOrd="0" presId="urn:microsoft.com/office/officeart/2005/8/layout/hierarchy2"/>
    <dgm:cxn modelId="{2C27F483-CE41-EE49-9D29-A4ED85860876}" srcId="{0946A646-9C9E-DD47-B2DC-022E83849021}" destId="{E2C8DC41-ADCF-2445-A9D9-F8042264D64B}" srcOrd="0" destOrd="0" parTransId="{92136DB3-062A-5949-B409-633C6C2F73A7}" sibTransId="{5F7D4F9B-9E75-4342-A5CB-48B3DC8EEE74}"/>
    <dgm:cxn modelId="{8440C989-6248-364A-AF70-9A16557354D1}" srcId="{531EF7B4-1276-324F-AC5C-3A2A9FBE654F}" destId="{0AC1A148-31AE-6145-A3AE-A844F8C31223}" srcOrd="0" destOrd="0" parTransId="{F27FCC69-FBDD-8944-B0E9-F0A829BEC1C1}" sibTransId="{79C29E75-1946-584D-A772-6481A73E15CC}"/>
    <dgm:cxn modelId="{3880818F-1028-6C43-9979-C8FF19B2A167}" type="presOf" srcId="{A300C2E7-127E-2F4D-B884-0A58794DC2BE}" destId="{A00E0E2B-B0CA-B444-8424-7091A59AD7B9}" srcOrd="0" destOrd="0" presId="urn:microsoft.com/office/officeart/2005/8/layout/hierarchy2"/>
    <dgm:cxn modelId="{51FDEA9D-0903-204F-852B-594EF354C912}" type="presOf" srcId="{902093AB-C7E8-2D40-BE53-D7CCDF7527C6}" destId="{AF47D6E1-5D28-5D42-8901-FAF78CE478C8}" srcOrd="0" destOrd="0" presId="urn:microsoft.com/office/officeart/2005/8/layout/hierarchy2"/>
    <dgm:cxn modelId="{BDF6BBA6-C154-E644-B4E3-566C29184C03}" srcId="{7556E17D-AD2C-5349-A96A-6609DDE3784F}" destId="{2719EA42-1068-2641-ADA5-8B9FC46671A4}" srcOrd="0" destOrd="0" parTransId="{8ABA20E5-18A1-324C-B9B8-4FF71E8C7DB6}" sibTransId="{D5A4D6F0-672C-854D-930A-FEDAC0E9BEF9}"/>
    <dgm:cxn modelId="{0AC2EBA7-F0A5-9347-8F08-7AD347FF1009}" type="presOf" srcId="{0904EEEF-4F7B-A841-B8A9-C8C7F9AF43FF}" destId="{7F96E318-FEDE-1642-BA5B-4F9E3A48B468}" srcOrd="1" destOrd="0" presId="urn:microsoft.com/office/officeart/2005/8/layout/hierarchy2"/>
    <dgm:cxn modelId="{435F1CB2-CDE2-A747-939F-D903A1873375}" srcId="{E681D24F-0D20-3443-A912-EA1E9B074C1C}" destId="{902093AB-C7E8-2D40-BE53-D7CCDF7527C6}" srcOrd="0" destOrd="0" parTransId="{A300C2E7-127E-2F4D-B884-0A58794DC2BE}" sibTransId="{0363802B-DD5D-A246-8E47-27745CAADA61}"/>
    <dgm:cxn modelId="{CD020BBD-9216-BF43-856D-E19131475D26}" type="presOf" srcId="{F27FCC69-FBDD-8944-B0E9-F0A829BEC1C1}" destId="{FABC10F9-A309-4C49-8D8F-9D7F96448506}" srcOrd="0" destOrd="0" presId="urn:microsoft.com/office/officeart/2005/8/layout/hierarchy2"/>
    <dgm:cxn modelId="{EDC0A2C5-8777-E640-8BF0-CD47CB199E10}" type="presOf" srcId="{0946A646-9C9E-DD47-B2DC-022E83849021}" destId="{00319DF9-A3E6-DE4A-B05F-27FEB006B0C7}" srcOrd="0" destOrd="0" presId="urn:microsoft.com/office/officeart/2005/8/layout/hierarchy2"/>
    <dgm:cxn modelId="{DA71C1C8-46FC-694C-BB57-F103626DB21B}" srcId="{E4020F85-BE69-674F-B02C-9DB897534F4D}" destId="{819C54C4-7EDA-3E44-94F3-954193FB2CAE}" srcOrd="0" destOrd="0" parTransId="{FCBE8A6C-0A5E-B640-AE8D-C9D5BECBD775}" sibTransId="{C42F0E9A-6320-EF4F-992A-52493D4E8C88}"/>
    <dgm:cxn modelId="{D9A7CBC8-346D-6441-B331-AC505E5847A5}" type="presOf" srcId="{3C382D83-CBE7-FA46-A5D3-C987C91B30FA}" destId="{05651B12-762E-6C46-9DCB-EA4F6222173E}" srcOrd="0" destOrd="0" presId="urn:microsoft.com/office/officeart/2005/8/layout/hierarchy2"/>
    <dgm:cxn modelId="{095F9DCB-F71A-5641-A3AB-CE69AC8E8D6C}" type="presOf" srcId="{67A9BF2A-4A0B-6849-B695-EB24C525007D}" destId="{95ECE65A-F5E3-9945-9708-649112DA660C}" srcOrd="0" destOrd="0" presId="urn:microsoft.com/office/officeart/2005/8/layout/hierarchy2"/>
    <dgm:cxn modelId="{36299ECF-E635-EF42-9ABF-8E40418E139E}" type="presOf" srcId="{3961BD7F-6561-F540-ABE9-67C33D6EE884}" destId="{C8D444E1-D70F-324C-81D1-9D4956D25F38}" srcOrd="1" destOrd="0" presId="urn:microsoft.com/office/officeart/2005/8/layout/hierarchy2"/>
    <dgm:cxn modelId="{A94BC0D0-4B57-6144-85B4-5D8D1BB84352}" type="presOf" srcId="{92136DB3-062A-5949-B409-633C6C2F73A7}" destId="{F67F98FE-A6E5-CE47-A70B-F352512040BB}" srcOrd="0" destOrd="0" presId="urn:microsoft.com/office/officeart/2005/8/layout/hierarchy2"/>
    <dgm:cxn modelId="{1729EBE0-9F06-F445-882F-7BD38053D09F}" srcId="{902093AB-C7E8-2D40-BE53-D7CCDF7527C6}" destId="{36F6E765-82B2-7246-953F-B5941FCFF5CD}" srcOrd="0" destOrd="0" parTransId="{A8732197-1484-0544-867A-45AF20F48E2C}" sibTransId="{92D62967-2E71-A540-B844-1A009CC52818}"/>
    <dgm:cxn modelId="{C19A36E7-60D4-BD48-8287-D3AA20D725D3}" srcId="{819C54C4-7EDA-3E44-94F3-954193FB2CAE}" destId="{67A9BF2A-4A0B-6849-B695-EB24C525007D}" srcOrd="0" destOrd="0" parTransId="{3961BD7F-6561-F540-ABE9-67C33D6EE884}" sibTransId="{D11C6B2B-5F95-DD40-AA93-F74C58762C6E}"/>
    <dgm:cxn modelId="{0D3703E8-FEA6-0E4D-9046-7F033A13AE26}" type="presOf" srcId="{92136DB3-062A-5949-B409-633C6C2F73A7}" destId="{EFAEFCF7-E255-1048-97A7-0F81288E1899}" srcOrd="1" destOrd="0" presId="urn:microsoft.com/office/officeart/2005/8/layout/hierarchy2"/>
    <dgm:cxn modelId="{3E30EFEC-5CB3-8B46-979F-65B6B66AAB35}" type="presOf" srcId="{E681D24F-0D20-3443-A912-EA1E9B074C1C}" destId="{4437096F-9F1D-6C42-A4A1-E5B8F9070D9D}" srcOrd="0" destOrd="0" presId="urn:microsoft.com/office/officeart/2005/8/layout/hierarchy2"/>
    <dgm:cxn modelId="{BFF36FEE-C3D5-7848-9A1F-946FE33D8117}" type="presOf" srcId="{E672817D-96F0-EA4D-BD0B-3510A10D106C}" destId="{BAE587B5-0354-6C42-B908-92221C6E09CB}" srcOrd="0" destOrd="0" presId="urn:microsoft.com/office/officeart/2005/8/layout/hierarchy2"/>
    <dgm:cxn modelId="{F16C53F2-13B7-6149-A418-377D482BC3AD}" type="presOf" srcId="{2719EA42-1068-2641-ADA5-8B9FC46671A4}" destId="{6502D535-5C96-884B-A9E8-9A527DAD8875}" srcOrd="0" destOrd="0" presId="urn:microsoft.com/office/officeart/2005/8/layout/hierarchy2"/>
    <dgm:cxn modelId="{C7E397F5-BD90-B941-97D4-94E9A13254CF}" srcId="{36F6E765-82B2-7246-953F-B5941FCFF5CD}" destId="{531EF7B4-1276-324F-AC5C-3A2A9FBE654F}" srcOrd="0" destOrd="0" parTransId="{60F3F636-DA95-DF43-9894-8DC18CABCDBC}" sibTransId="{CFD395CF-D729-084B-98BC-1DFBC4327444}"/>
    <dgm:cxn modelId="{EC0464F7-0385-114D-B3C5-AFEC5F1AA47E}" type="presOf" srcId="{BE123481-9121-4A46-8396-C82F64750295}" destId="{AA9A9CCD-B70B-8E41-AE01-9868FA8FFD88}" srcOrd="1" destOrd="0" presId="urn:microsoft.com/office/officeart/2005/8/layout/hierarchy2"/>
    <dgm:cxn modelId="{570B1828-8575-554B-B885-DD520C37B0DE}" type="presParOf" srcId="{10A4596A-DCE3-1547-9841-98BD8195BCF0}" destId="{C63C0ED3-AD27-E848-B00E-EBE6E480DD6A}" srcOrd="0" destOrd="0" presId="urn:microsoft.com/office/officeart/2005/8/layout/hierarchy2"/>
    <dgm:cxn modelId="{E30ADF8C-FBBC-E24B-9901-66E2BD9F59E9}" type="presParOf" srcId="{C63C0ED3-AD27-E848-B00E-EBE6E480DD6A}" destId="{14AF1151-FA49-BB46-A92D-BCCCF7E90521}" srcOrd="0" destOrd="0" presId="urn:microsoft.com/office/officeart/2005/8/layout/hierarchy2"/>
    <dgm:cxn modelId="{E31687A5-A121-3247-AA26-26479FDAA2D5}" type="presParOf" srcId="{C63C0ED3-AD27-E848-B00E-EBE6E480DD6A}" destId="{46775D82-2ACD-8249-BDA2-C551BAE26E9C}" srcOrd="1" destOrd="0" presId="urn:microsoft.com/office/officeart/2005/8/layout/hierarchy2"/>
    <dgm:cxn modelId="{56D72F96-8EE2-434A-B9ED-E6AC3ADD7D9E}" type="presParOf" srcId="{46775D82-2ACD-8249-BDA2-C551BAE26E9C}" destId="{F2A68653-8534-C24E-A4A3-250BF715594A}" srcOrd="0" destOrd="0" presId="urn:microsoft.com/office/officeart/2005/8/layout/hierarchy2"/>
    <dgm:cxn modelId="{E1078BEA-4DCD-EB4D-84FA-8368C9554335}" type="presParOf" srcId="{F2A68653-8534-C24E-A4A3-250BF715594A}" destId="{C8D444E1-D70F-324C-81D1-9D4956D25F38}" srcOrd="0" destOrd="0" presId="urn:microsoft.com/office/officeart/2005/8/layout/hierarchy2"/>
    <dgm:cxn modelId="{4CD9CAF7-2050-0A45-A0D0-4BD43E2B166C}" type="presParOf" srcId="{46775D82-2ACD-8249-BDA2-C551BAE26E9C}" destId="{D0BB3587-3F1B-8E4F-B7C3-747C9E93DCD7}" srcOrd="1" destOrd="0" presId="urn:microsoft.com/office/officeart/2005/8/layout/hierarchy2"/>
    <dgm:cxn modelId="{58FB721C-097D-2A48-9254-3EE4D9A2DA62}" type="presParOf" srcId="{D0BB3587-3F1B-8E4F-B7C3-747C9E93DCD7}" destId="{95ECE65A-F5E3-9945-9708-649112DA660C}" srcOrd="0" destOrd="0" presId="urn:microsoft.com/office/officeart/2005/8/layout/hierarchy2"/>
    <dgm:cxn modelId="{23AD451E-2FF2-0248-8113-0C756EE76FF2}" type="presParOf" srcId="{D0BB3587-3F1B-8E4F-B7C3-747C9E93DCD7}" destId="{31CB0FD3-7E4D-F248-944F-B3590DEC9273}" srcOrd="1" destOrd="0" presId="urn:microsoft.com/office/officeart/2005/8/layout/hierarchy2"/>
    <dgm:cxn modelId="{437005DA-062B-4844-B216-C0E2A5542AA7}" type="presParOf" srcId="{31CB0FD3-7E4D-F248-944F-B3590DEC9273}" destId="{1514899C-B088-2447-985A-487AE68B1EAD}" srcOrd="0" destOrd="0" presId="urn:microsoft.com/office/officeart/2005/8/layout/hierarchy2"/>
    <dgm:cxn modelId="{200D0B81-BDEB-F54B-9CA9-0D0FC9C002EE}" type="presParOf" srcId="{1514899C-B088-2447-985A-487AE68B1EAD}" destId="{127B760C-F6DA-C34C-840B-738BAE7D56AE}" srcOrd="0" destOrd="0" presId="urn:microsoft.com/office/officeart/2005/8/layout/hierarchy2"/>
    <dgm:cxn modelId="{EEBCB8D0-3667-6A4E-9DE9-A2E3D2BC2248}" type="presParOf" srcId="{31CB0FD3-7E4D-F248-944F-B3590DEC9273}" destId="{2D69C9DB-B54D-0A44-9FA7-173ED4D23AB2}" srcOrd="1" destOrd="0" presId="urn:microsoft.com/office/officeart/2005/8/layout/hierarchy2"/>
    <dgm:cxn modelId="{609C926E-645A-0042-8DEA-21D90DB85451}" type="presParOf" srcId="{2D69C9DB-B54D-0A44-9FA7-173ED4D23AB2}" destId="{05651B12-762E-6C46-9DCB-EA4F6222173E}" srcOrd="0" destOrd="0" presId="urn:microsoft.com/office/officeart/2005/8/layout/hierarchy2"/>
    <dgm:cxn modelId="{6B74ADCB-374C-2E47-909E-87D5CF2BD8E5}" type="presParOf" srcId="{2D69C9DB-B54D-0A44-9FA7-173ED4D23AB2}" destId="{74494A16-83FA-F74A-9E3D-F74A31C8B617}" srcOrd="1" destOrd="0" presId="urn:microsoft.com/office/officeart/2005/8/layout/hierarchy2"/>
    <dgm:cxn modelId="{9CF8C3EF-6260-7D4E-B12C-8ECEA39C6ACA}" type="presParOf" srcId="{74494A16-83FA-F74A-9E3D-F74A31C8B617}" destId="{93983BD3-1065-0641-AA3A-DD3E90585DE3}" srcOrd="0" destOrd="0" presId="urn:microsoft.com/office/officeart/2005/8/layout/hierarchy2"/>
    <dgm:cxn modelId="{C02DCA2B-6470-8C43-B6C2-84C7E89A7936}" type="presParOf" srcId="{93983BD3-1065-0641-AA3A-DD3E90585DE3}" destId="{263FC147-F4EF-E745-9407-2AD4E8407490}" srcOrd="0" destOrd="0" presId="urn:microsoft.com/office/officeart/2005/8/layout/hierarchy2"/>
    <dgm:cxn modelId="{2B4830A2-5A6E-DD4C-B7C9-4F5274AE8208}" type="presParOf" srcId="{74494A16-83FA-F74A-9E3D-F74A31C8B617}" destId="{685879BD-06E1-8D48-821B-CED61A9B4257}" srcOrd="1" destOrd="0" presId="urn:microsoft.com/office/officeart/2005/8/layout/hierarchy2"/>
    <dgm:cxn modelId="{FC270499-3857-964E-9DA8-3882DDC12E8A}" type="presParOf" srcId="{685879BD-06E1-8D48-821B-CED61A9B4257}" destId="{0194A714-2C80-0D43-B4E1-1FD984E04C3D}" srcOrd="0" destOrd="0" presId="urn:microsoft.com/office/officeart/2005/8/layout/hierarchy2"/>
    <dgm:cxn modelId="{EE3B408F-71A1-0043-BABD-5F37143D3FEA}" type="presParOf" srcId="{685879BD-06E1-8D48-821B-CED61A9B4257}" destId="{C38734C9-800C-034C-82B2-E1F042A51B9E}" srcOrd="1" destOrd="0" presId="urn:microsoft.com/office/officeart/2005/8/layout/hierarchy2"/>
    <dgm:cxn modelId="{6913F394-DC98-C74E-9910-3E53E1ECAFEE}" type="presParOf" srcId="{46775D82-2ACD-8249-BDA2-C551BAE26E9C}" destId="{03B9877B-7C68-0148-90AB-D00E3DEC282E}" srcOrd="2" destOrd="0" presId="urn:microsoft.com/office/officeart/2005/8/layout/hierarchy2"/>
    <dgm:cxn modelId="{355FDF60-7B56-FC4D-9DD5-623360DC026B}" type="presParOf" srcId="{03B9877B-7C68-0148-90AB-D00E3DEC282E}" destId="{C745C231-4641-5B43-842B-5B7B65310882}" srcOrd="0" destOrd="0" presId="urn:microsoft.com/office/officeart/2005/8/layout/hierarchy2"/>
    <dgm:cxn modelId="{1E4D4741-4276-D04B-B84F-BC655F9A51BD}" type="presParOf" srcId="{46775D82-2ACD-8249-BDA2-C551BAE26E9C}" destId="{88768D0A-7D4B-7C47-9AE4-08FD8DE9416C}" srcOrd="3" destOrd="0" presId="urn:microsoft.com/office/officeart/2005/8/layout/hierarchy2"/>
    <dgm:cxn modelId="{7EFF2108-61B6-5E4C-B3AC-CF30FEEE2A9E}" type="presParOf" srcId="{88768D0A-7D4B-7C47-9AE4-08FD8DE9416C}" destId="{4437096F-9F1D-6C42-A4A1-E5B8F9070D9D}" srcOrd="0" destOrd="0" presId="urn:microsoft.com/office/officeart/2005/8/layout/hierarchy2"/>
    <dgm:cxn modelId="{772325DA-9408-304B-8187-C0CEAE374E5F}" type="presParOf" srcId="{88768D0A-7D4B-7C47-9AE4-08FD8DE9416C}" destId="{677C15C0-2FF3-EA44-BF67-FFB53B2F82CD}" srcOrd="1" destOrd="0" presId="urn:microsoft.com/office/officeart/2005/8/layout/hierarchy2"/>
    <dgm:cxn modelId="{195C5B0D-DAA3-A443-BEAA-2D4E4C28973E}" type="presParOf" srcId="{677C15C0-2FF3-EA44-BF67-FFB53B2F82CD}" destId="{A00E0E2B-B0CA-B444-8424-7091A59AD7B9}" srcOrd="0" destOrd="0" presId="urn:microsoft.com/office/officeart/2005/8/layout/hierarchy2"/>
    <dgm:cxn modelId="{F9F46325-DCB8-FC4A-9204-E7161D794D26}" type="presParOf" srcId="{A00E0E2B-B0CA-B444-8424-7091A59AD7B9}" destId="{631343B3-623F-2148-A58E-4D83020F1070}" srcOrd="0" destOrd="0" presId="urn:microsoft.com/office/officeart/2005/8/layout/hierarchy2"/>
    <dgm:cxn modelId="{7F2184D7-54F2-B54E-A9AA-83CA7313500B}" type="presParOf" srcId="{677C15C0-2FF3-EA44-BF67-FFB53B2F82CD}" destId="{9D8CC33D-866C-5D4C-A13E-B27888C7B35B}" srcOrd="1" destOrd="0" presId="urn:microsoft.com/office/officeart/2005/8/layout/hierarchy2"/>
    <dgm:cxn modelId="{19B2CCFF-DC49-894D-A29D-F3C4B768B562}" type="presParOf" srcId="{9D8CC33D-866C-5D4C-A13E-B27888C7B35B}" destId="{AF47D6E1-5D28-5D42-8901-FAF78CE478C8}" srcOrd="0" destOrd="0" presId="urn:microsoft.com/office/officeart/2005/8/layout/hierarchy2"/>
    <dgm:cxn modelId="{7D49B390-BA1E-C543-B0A8-537DA028FCB7}" type="presParOf" srcId="{9D8CC33D-866C-5D4C-A13E-B27888C7B35B}" destId="{9B80BDBC-4BF5-4D46-8F7A-11E6DF68333F}" srcOrd="1" destOrd="0" presId="urn:microsoft.com/office/officeart/2005/8/layout/hierarchy2"/>
    <dgm:cxn modelId="{9A77C4D4-C1EE-A643-A8DD-70F6F03EE6E9}" type="presParOf" srcId="{9B80BDBC-4BF5-4D46-8F7A-11E6DF68333F}" destId="{749AA63E-2991-3349-9A2A-56A99D7AB068}" srcOrd="0" destOrd="0" presId="urn:microsoft.com/office/officeart/2005/8/layout/hierarchy2"/>
    <dgm:cxn modelId="{6B303CAA-FCA5-E04E-8FC3-FD785C2F0D69}" type="presParOf" srcId="{749AA63E-2991-3349-9A2A-56A99D7AB068}" destId="{87B36A71-01BB-3549-8695-7C9282CDE040}" srcOrd="0" destOrd="0" presId="urn:microsoft.com/office/officeart/2005/8/layout/hierarchy2"/>
    <dgm:cxn modelId="{B347D1F6-2902-484D-9D8D-D16A5FDF483F}" type="presParOf" srcId="{9B80BDBC-4BF5-4D46-8F7A-11E6DF68333F}" destId="{5B23D197-635D-4248-9B6E-A596F4D9AFD2}" srcOrd="1" destOrd="0" presId="urn:microsoft.com/office/officeart/2005/8/layout/hierarchy2"/>
    <dgm:cxn modelId="{8B37E79F-0963-1940-ADCD-D15D79F8CA15}" type="presParOf" srcId="{5B23D197-635D-4248-9B6E-A596F4D9AFD2}" destId="{CE798D2D-30A6-D94B-9F33-4A1A39527437}" srcOrd="0" destOrd="0" presId="urn:microsoft.com/office/officeart/2005/8/layout/hierarchy2"/>
    <dgm:cxn modelId="{CE06E0A4-54F1-454D-B378-2A182E867F31}" type="presParOf" srcId="{5B23D197-635D-4248-9B6E-A596F4D9AFD2}" destId="{462A3878-3277-5940-A016-775FC750FF49}" srcOrd="1" destOrd="0" presId="urn:microsoft.com/office/officeart/2005/8/layout/hierarchy2"/>
    <dgm:cxn modelId="{F172F2F4-992C-5F42-957D-CD3DD2384771}" type="presParOf" srcId="{462A3878-3277-5940-A016-775FC750FF49}" destId="{ACA60F6A-025B-564E-B05D-A5F09E636873}" srcOrd="0" destOrd="0" presId="urn:microsoft.com/office/officeart/2005/8/layout/hierarchy2"/>
    <dgm:cxn modelId="{E664ECFB-320D-0549-8EF6-8503C3A6911F}" type="presParOf" srcId="{ACA60F6A-025B-564E-B05D-A5F09E636873}" destId="{4FA86466-F7D2-3D4E-B1F9-F56FFCF27683}" srcOrd="0" destOrd="0" presId="urn:microsoft.com/office/officeart/2005/8/layout/hierarchy2"/>
    <dgm:cxn modelId="{2653800D-AD3D-D643-B9CF-ADE09CD0623B}" type="presParOf" srcId="{462A3878-3277-5940-A016-775FC750FF49}" destId="{0A5E5C62-A684-0A4F-B401-CD6A36969AB4}" srcOrd="1" destOrd="0" presId="urn:microsoft.com/office/officeart/2005/8/layout/hierarchy2"/>
    <dgm:cxn modelId="{48856EA5-459B-3E4F-8841-915D08304D91}" type="presParOf" srcId="{0A5E5C62-A684-0A4F-B401-CD6A36969AB4}" destId="{F738C287-4544-6548-94B2-ABAE30A08AFE}" srcOrd="0" destOrd="0" presId="urn:microsoft.com/office/officeart/2005/8/layout/hierarchy2"/>
    <dgm:cxn modelId="{6FF4EDFE-7FE6-D245-A20C-285499C9F0FD}" type="presParOf" srcId="{0A5E5C62-A684-0A4F-B401-CD6A36969AB4}" destId="{6D680929-D01E-A841-A605-90237B73C14B}" srcOrd="1" destOrd="0" presId="urn:microsoft.com/office/officeart/2005/8/layout/hierarchy2"/>
    <dgm:cxn modelId="{001C1DA8-98AF-F54F-931D-6D1EEA2BF331}" type="presParOf" srcId="{6D680929-D01E-A841-A605-90237B73C14B}" destId="{FABC10F9-A309-4C49-8D8F-9D7F96448506}" srcOrd="0" destOrd="0" presId="urn:microsoft.com/office/officeart/2005/8/layout/hierarchy2"/>
    <dgm:cxn modelId="{CFCA94E2-0A6B-D745-8E8C-191BE8D69362}" type="presParOf" srcId="{FABC10F9-A309-4C49-8D8F-9D7F96448506}" destId="{2D166103-3737-BB47-9F96-2975CE6DF1D2}" srcOrd="0" destOrd="0" presId="urn:microsoft.com/office/officeart/2005/8/layout/hierarchy2"/>
    <dgm:cxn modelId="{08CA7529-F142-F140-88FE-5378FA9EC8B1}" type="presParOf" srcId="{6D680929-D01E-A841-A605-90237B73C14B}" destId="{8F3E69E3-C782-6D45-8DF6-BA44DED246D0}" srcOrd="1" destOrd="0" presId="urn:microsoft.com/office/officeart/2005/8/layout/hierarchy2"/>
    <dgm:cxn modelId="{16BD136E-745E-B04F-976C-3E5CD853D915}" type="presParOf" srcId="{8F3E69E3-C782-6D45-8DF6-BA44DED246D0}" destId="{0892F156-6E83-4440-A6DF-B14A40A827CE}" srcOrd="0" destOrd="0" presId="urn:microsoft.com/office/officeart/2005/8/layout/hierarchy2"/>
    <dgm:cxn modelId="{14980B89-4A8C-DA4F-8C8A-EA9E499FD399}" type="presParOf" srcId="{8F3E69E3-C782-6D45-8DF6-BA44DED246D0}" destId="{481B49EF-4250-C740-90B4-D7B2A3EB365C}" srcOrd="1" destOrd="0" presId="urn:microsoft.com/office/officeart/2005/8/layout/hierarchy2"/>
    <dgm:cxn modelId="{FB8A50CF-B249-DF42-B6BC-C83C8FF924E5}" type="presParOf" srcId="{9B80BDBC-4BF5-4D46-8F7A-11E6DF68333F}" destId="{561C7582-F145-1747-8109-B8091F73BE29}" srcOrd="2" destOrd="0" presId="urn:microsoft.com/office/officeart/2005/8/layout/hierarchy2"/>
    <dgm:cxn modelId="{4D516CB6-E2F1-3143-9247-EB9B3E13B2CB}" type="presParOf" srcId="{561C7582-F145-1747-8109-B8091F73BE29}" destId="{7F96E318-FEDE-1642-BA5B-4F9E3A48B468}" srcOrd="0" destOrd="0" presId="urn:microsoft.com/office/officeart/2005/8/layout/hierarchy2"/>
    <dgm:cxn modelId="{408DA715-D7DF-2045-A615-36EE2A964F66}" type="presParOf" srcId="{9B80BDBC-4BF5-4D46-8F7A-11E6DF68333F}" destId="{2CDD60BA-C411-4349-96F6-A8A9EBB89634}" srcOrd="3" destOrd="0" presId="urn:microsoft.com/office/officeart/2005/8/layout/hierarchy2"/>
    <dgm:cxn modelId="{5FD1A9F0-8376-A444-9BCE-61F21024A6C0}" type="presParOf" srcId="{2CDD60BA-C411-4349-96F6-A8A9EBB89634}" destId="{4E9CA9C9-9C84-9A4E-88D5-06B7682FFFC3}" srcOrd="0" destOrd="0" presId="urn:microsoft.com/office/officeart/2005/8/layout/hierarchy2"/>
    <dgm:cxn modelId="{C5E22C95-69DC-3A47-A677-FA7AE8FE2567}" type="presParOf" srcId="{2CDD60BA-C411-4349-96F6-A8A9EBB89634}" destId="{4C4FB40F-2148-4C4C-9F61-5D8926DAF379}" srcOrd="1" destOrd="0" presId="urn:microsoft.com/office/officeart/2005/8/layout/hierarchy2"/>
    <dgm:cxn modelId="{FB95AFA6-0192-824E-987B-E7F5DDA2CDA5}" type="presParOf" srcId="{4C4FB40F-2148-4C4C-9F61-5D8926DAF379}" destId="{4F2EB1FE-59F0-2947-8F61-89A1C5E25B2D}" srcOrd="0" destOrd="0" presId="urn:microsoft.com/office/officeart/2005/8/layout/hierarchy2"/>
    <dgm:cxn modelId="{F9452085-684E-174D-8957-7E20FD514809}" type="presParOf" srcId="{4F2EB1FE-59F0-2947-8F61-89A1C5E25B2D}" destId="{67904FEF-D22A-DF45-9BED-9B90A6D5257C}" srcOrd="0" destOrd="0" presId="urn:microsoft.com/office/officeart/2005/8/layout/hierarchy2"/>
    <dgm:cxn modelId="{F61C2C4D-6D56-BE4C-A69B-FA2088EC391A}" type="presParOf" srcId="{4C4FB40F-2148-4C4C-9F61-5D8926DAF379}" destId="{40EED15B-C11E-0644-AFEC-37560A357261}" srcOrd="1" destOrd="0" presId="urn:microsoft.com/office/officeart/2005/8/layout/hierarchy2"/>
    <dgm:cxn modelId="{EF1DEB28-59C0-B940-BDEE-7E6E135F220E}" type="presParOf" srcId="{40EED15B-C11E-0644-AFEC-37560A357261}" destId="{6502D535-5C96-884B-A9E8-9A527DAD8875}" srcOrd="0" destOrd="0" presId="urn:microsoft.com/office/officeart/2005/8/layout/hierarchy2"/>
    <dgm:cxn modelId="{9DE18536-B88C-0046-8F09-E033E48F3976}" type="presParOf" srcId="{40EED15B-C11E-0644-AFEC-37560A357261}" destId="{EDC20715-F715-DF41-AB7F-0A03BA5288B1}" srcOrd="1" destOrd="0" presId="urn:microsoft.com/office/officeart/2005/8/layout/hierarchy2"/>
    <dgm:cxn modelId="{C6015067-61BB-2B4B-9B10-94D9E094AA1B}" type="presParOf" srcId="{EDC20715-F715-DF41-AB7F-0A03BA5288B1}" destId="{80DEDBA7-98F7-8547-BC83-5FFDE62B60E0}" srcOrd="0" destOrd="0" presId="urn:microsoft.com/office/officeart/2005/8/layout/hierarchy2"/>
    <dgm:cxn modelId="{AB15DA68-7889-C244-B50C-A25E5F93F138}" type="presParOf" srcId="{80DEDBA7-98F7-8547-BC83-5FFDE62B60E0}" destId="{AA9A9CCD-B70B-8E41-AE01-9868FA8FFD88}" srcOrd="0" destOrd="0" presId="urn:microsoft.com/office/officeart/2005/8/layout/hierarchy2"/>
    <dgm:cxn modelId="{5BF77328-7880-2C41-A996-C4D8B539D2FE}" type="presParOf" srcId="{EDC20715-F715-DF41-AB7F-0A03BA5288B1}" destId="{D0E64CB7-1B5B-F042-AEDA-BB605A84A49F}" srcOrd="1" destOrd="0" presId="urn:microsoft.com/office/officeart/2005/8/layout/hierarchy2"/>
    <dgm:cxn modelId="{9B0A08D2-57AA-F447-B8ED-38C892FBBE9F}" type="presParOf" srcId="{D0E64CB7-1B5B-F042-AEDA-BB605A84A49F}" destId="{BAE587B5-0354-6C42-B908-92221C6E09CB}" srcOrd="0" destOrd="0" presId="urn:microsoft.com/office/officeart/2005/8/layout/hierarchy2"/>
    <dgm:cxn modelId="{9C6F67A1-D248-1F4D-BAB1-AA13FA1AC9DE}" type="presParOf" srcId="{D0E64CB7-1B5B-F042-AEDA-BB605A84A49F}" destId="{5CD68B5C-BCAA-124E-9A0B-9CFFEA028E4E}" srcOrd="1" destOrd="0" presId="urn:microsoft.com/office/officeart/2005/8/layout/hierarchy2"/>
    <dgm:cxn modelId="{B131B6CE-BE45-6547-B2C9-DE92A9E9BFD3}" type="presParOf" srcId="{9B80BDBC-4BF5-4D46-8F7A-11E6DF68333F}" destId="{FD672C72-49C3-AA4D-BCA6-E2E32204A67A}" srcOrd="4" destOrd="0" presId="urn:microsoft.com/office/officeart/2005/8/layout/hierarchy2"/>
    <dgm:cxn modelId="{D5EDBB0E-CEA6-4B41-B81E-23A3738B6145}" type="presParOf" srcId="{FD672C72-49C3-AA4D-BCA6-E2E32204A67A}" destId="{87E74C4E-F3F3-0149-AC32-EB820E7F5F0C}" srcOrd="0" destOrd="0" presId="urn:microsoft.com/office/officeart/2005/8/layout/hierarchy2"/>
    <dgm:cxn modelId="{DABAE0CD-125B-364B-B06E-EFCD3A8B2F7D}" type="presParOf" srcId="{9B80BDBC-4BF5-4D46-8F7A-11E6DF68333F}" destId="{360C3A88-DDA9-494E-AD27-D7A33437EAFB}" srcOrd="5" destOrd="0" presId="urn:microsoft.com/office/officeart/2005/8/layout/hierarchy2"/>
    <dgm:cxn modelId="{E291C043-10D1-574F-9A7A-522B694C8EE5}" type="presParOf" srcId="{360C3A88-DDA9-494E-AD27-D7A33437EAFB}" destId="{00319DF9-A3E6-DE4A-B05F-27FEB006B0C7}" srcOrd="0" destOrd="0" presId="urn:microsoft.com/office/officeart/2005/8/layout/hierarchy2"/>
    <dgm:cxn modelId="{B3FF86F5-5858-FA40-B9AC-A6445DF8C6B7}" type="presParOf" srcId="{360C3A88-DDA9-494E-AD27-D7A33437EAFB}" destId="{DA67412D-223A-684D-B69C-4B3D40264AB1}" srcOrd="1" destOrd="0" presId="urn:microsoft.com/office/officeart/2005/8/layout/hierarchy2"/>
    <dgm:cxn modelId="{178F1567-DC13-8242-B985-E0563EFF4C2F}" type="presParOf" srcId="{DA67412D-223A-684D-B69C-4B3D40264AB1}" destId="{F67F98FE-A6E5-CE47-A70B-F352512040BB}" srcOrd="0" destOrd="0" presId="urn:microsoft.com/office/officeart/2005/8/layout/hierarchy2"/>
    <dgm:cxn modelId="{946523D9-0995-EA43-87F3-7325DF329102}" type="presParOf" srcId="{F67F98FE-A6E5-CE47-A70B-F352512040BB}" destId="{EFAEFCF7-E255-1048-97A7-0F81288E1899}" srcOrd="0" destOrd="0" presId="urn:microsoft.com/office/officeart/2005/8/layout/hierarchy2"/>
    <dgm:cxn modelId="{43EA6F02-F26C-C347-92DF-D521639FB4F9}" type="presParOf" srcId="{DA67412D-223A-684D-B69C-4B3D40264AB1}" destId="{F12AB9AB-E98C-BE4A-B7CC-E99D7446AB69}" srcOrd="1" destOrd="0" presId="urn:microsoft.com/office/officeart/2005/8/layout/hierarchy2"/>
    <dgm:cxn modelId="{036A673C-6211-6F48-B2AB-7AB536A4C259}" type="presParOf" srcId="{F12AB9AB-E98C-BE4A-B7CC-E99D7446AB69}" destId="{4CB5575C-DF53-4040-9040-12C1991D2D58}" srcOrd="0" destOrd="0" presId="urn:microsoft.com/office/officeart/2005/8/layout/hierarchy2"/>
    <dgm:cxn modelId="{43C1D16B-41F9-624F-8063-E0E1A7F68C89}" type="presParOf" srcId="{F12AB9AB-E98C-BE4A-B7CC-E99D7446AB69}" destId="{43DFAFA0-E7A3-3C46-BAB1-88983A611C81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1151-FA49-BB46-A92D-BCCCF7E90521}">
      <dsp:nvSpPr>
        <dsp:cNvPr id="0" name=""/>
        <dsp:cNvSpPr/>
      </dsp:nvSpPr>
      <dsp:spPr>
        <a:xfrm>
          <a:off x="264" y="1938536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Main Screen</a:t>
          </a:r>
        </a:p>
      </dsp:txBody>
      <dsp:txXfrm>
        <a:off x="21265" y="1959537"/>
        <a:ext cx="1392039" cy="675018"/>
      </dsp:txXfrm>
    </dsp:sp>
    <dsp:sp modelId="{F2A68653-8534-C24E-A4A3-250BF715594A}">
      <dsp:nvSpPr>
        <dsp:cNvPr id="0" name=""/>
        <dsp:cNvSpPr/>
      </dsp:nvSpPr>
      <dsp:spPr>
        <a:xfrm rot="18289469">
          <a:off x="1218879" y="1872850"/>
          <a:ext cx="1004469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004469" y="1190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96002" y="1859647"/>
        <a:ext cx="50223" cy="50223"/>
      </dsp:txXfrm>
    </dsp:sp>
    <dsp:sp modelId="{95ECE65A-F5E3-9945-9708-649112DA660C}">
      <dsp:nvSpPr>
        <dsp:cNvPr id="0" name=""/>
        <dsp:cNvSpPr/>
      </dsp:nvSpPr>
      <dsp:spPr>
        <a:xfrm>
          <a:off x="2007922" y="1113962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Customers</a:t>
          </a:r>
        </a:p>
      </dsp:txBody>
      <dsp:txXfrm>
        <a:off x="2028923" y="1134963"/>
        <a:ext cx="1392039" cy="675018"/>
      </dsp:txXfrm>
    </dsp:sp>
    <dsp:sp modelId="{1514899C-B088-2447-985A-487AE68B1EAD}">
      <dsp:nvSpPr>
        <dsp:cNvPr id="0" name=""/>
        <dsp:cNvSpPr/>
      </dsp:nvSpPr>
      <dsp:spPr>
        <a:xfrm>
          <a:off x="3441964" y="1460563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4432" y="1458132"/>
        <a:ext cx="28680" cy="28680"/>
      </dsp:txXfrm>
    </dsp:sp>
    <dsp:sp modelId="{05651B12-762E-6C46-9DCB-EA4F6222173E}">
      <dsp:nvSpPr>
        <dsp:cNvPr id="0" name=""/>
        <dsp:cNvSpPr/>
      </dsp:nvSpPr>
      <dsp:spPr>
        <a:xfrm>
          <a:off x="4015581" y="1113962"/>
          <a:ext cx="1461159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Products</a:t>
          </a:r>
        </a:p>
      </dsp:txBody>
      <dsp:txXfrm>
        <a:off x="4036582" y="1134963"/>
        <a:ext cx="1419157" cy="675018"/>
      </dsp:txXfrm>
    </dsp:sp>
    <dsp:sp modelId="{93983BD3-1065-0641-AA3A-DD3E90585DE3}">
      <dsp:nvSpPr>
        <dsp:cNvPr id="0" name=""/>
        <dsp:cNvSpPr/>
      </dsp:nvSpPr>
      <dsp:spPr>
        <a:xfrm>
          <a:off x="5476740" y="1460563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9208" y="1458132"/>
        <a:ext cx="28680" cy="28680"/>
      </dsp:txXfrm>
    </dsp:sp>
    <dsp:sp modelId="{0194A714-2C80-0D43-B4E1-1FD984E04C3D}">
      <dsp:nvSpPr>
        <dsp:cNvPr id="0" name=""/>
        <dsp:cNvSpPr/>
      </dsp:nvSpPr>
      <dsp:spPr>
        <a:xfrm>
          <a:off x="6050357" y="1113962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Product Details</a:t>
          </a:r>
        </a:p>
      </dsp:txBody>
      <dsp:txXfrm>
        <a:off x="6071358" y="1134963"/>
        <a:ext cx="1392039" cy="675018"/>
      </dsp:txXfrm>
    </dsp:sp>
    <dsp:sp modelId="{03B9877B-7C68-0148-90AB-D00E3DEC282E}">
      <dsp:nvSpPr>
        <dsp:cNvPr id="0" name=""/>
        <dsp:cNvSpPr/>
      </dsp:nvSpPr>
      <dsp:spPr>
        <a:xfrm rot="3310531">
          <a:off x="1218879" y="2697424"/>
          <a:ext cx="1004469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004469" y="1190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96002" y="2684221"/>
        <a:ext cx="50223" cy="50223"/>
      </dsp:txXfrm>
    </dsp:sp>
    <dsp:sp modelId="{4437096F-9F1D-6C42-A4A1-E5B8F9070D9D}">
      <dsp:nvSpPr>
        <dsp:cNvPr id="0" name=""/>
        <dsp:cNvSpPr/>
      </dsp:nvSpPr>
      <dsp:spPr>
        <a:xfrm>
          <a:off x="2007922" y="2763110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Employees</a:t>
          </a:r>
        </a:p>
      </dsp:txBody>
      <dsp:txXfrm>
        <a:off x="2028923" y="2784111"/>
        <a:ext cx="1392039" cy="675018"/>
      </dsp:txXfrm>
    </dsp:sp>
    <dsp:sp modelId="{A00E0E2B-B0CA-B444-8424-7091A59AD7B9}">
      <dsp:nvSpPr>
        <dsp:cNvPr id="0" name=""/>
        <dsp:cNvSpPr/>
      </dsp:nvSpPr>
      <dsp:spPr>
        <a:xfrm>
          <a:off x="3441964" y="3109711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4432" y="3107280"/>
        <a:ext cx="28680" cy="28680"/>
      </dsp:txXfrm>
    </dsp:sp>
    <dsp:sp modelId="{AF47D6E1-5D28-5D42-8901-FAF78CE478C8}">
      <dsp:nvSpPr>
        <dsp:cNvPr id="0" name=""/>
        <dsp:cNvSpPr/>
      </dsp:nvSpPr>
      <dsp:spPr>
        <a:xfrm>
          <a:off x="4015581" y="2750192"/>
          <a:ext cx="1434041" cy="74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Login Page</a:t>
          </a:r>
        </a:p>
      </dsp:txBody>
      <dsp:txXfrm>
        <a:off x="4037338" y="2771949"/>
        <a:ext cx="1390527" cy="699341"/>
      </dsp:txXfrm>
    </dsp:sp>
    <dsp:sp modelId="{749AA63E-2991-3349-9A2A-56A99D7AB068}">
      <dsp:nvSpPr>
        <dsp:cNvPr id="0" name=""/>
        <dsp:cNvSpPr/>
      </dsp:nvSpPr>
      <dsp:spPr>
        <a:xfrm rot="18289469">
          <a:off x="5234196" y="2697424"/>
          <a:ext cx="1004469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004469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11319" y="2684221"/>
        <a:ext cx="50223" cy="50223"/>
      </dsp:txXfrm>
    </dsp:sp>
    <dsp:sp modelId="{CE798D2D-30A6-D94B-9F33-4A1A39527437}">
      <dsp:nvSpPr>
        <dsp:cNvPr id="0" name=""/>
        <dsp:cNvSpPr/>
      </dsp:nvSpPr>
      <dsp:spPr>
        <a:xfrm>
          <a:off x="6023239" y="1938536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Employees Directory</a:t>
          </a:r>
        </a:p>
      </dsp:txBody>
      <dsp:txXfrm>
        <a:off x="6044240" y="1959537"/>
        <a:ext cx="1392039" cy="675018"/>
      </dsp:txXfrm>
    </dsp:sp>
    <dsp:sp modelId="{ACA60F6A-025B-564E-B05D-A5F09E636873}">
      <dsp:nvSpPr>
        <dsp:cNvPr id="0" name=""/>
        <dsp:cNvSpPr/>
      </dsp:nvSpPr>
      <dsp:spPr>
        <a:xfrm>
          <a:off x="7457281" y="2285137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29749" y="2282706"/>
        <a:ext cx="28680" cy="28680"/>
      </dsp:txXfrm>
    </dsp:sp>
    <dsp:sp modelId="{F738C287-4544-6548-94B2-ABAE30A08AFE}">
      <dsp:nvSpPr>
        <dsp:cNvPr id="0" name=""/>
        <dsp:cNvSpPr/>
      </dsp:nvSpPr>
      <dsp:spPr>
        <a:xfrm>
          <a:off x="8030898" y="1938536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Employees</a:t>
          </a:r>
        </a:p>
      </dsp:txBody>
      <dsp:txXfrm>
        <a:off x="8051899" y="1959537"/>
        <a:ext cx="1392039" cy="675018"/>
      </dsp:txXfrm>
    </dsp:sp>
    <dsp:sp modelId="{FABC10F9-A309-4C49-8D8F-9D7F96448506}">
      <dsp:nvSpPr>
        <dsp:cNvPr id="0" name=""/>
        <dsp:cNvSpPr/>
      </dsp:nvSpPr>
      <dsp:spPr>
        <a:xfrm>
          <a:off x="9464940" y="2285137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737407" y="2282706"/>
        <a:ext cx="28680" cy="28680"/>
      </dsp:txXfrm>
    </dsp:sp>
    <dsp:sp modelId="{0892F156-6E83-4440-A6DF-B14A40A827CE}">
      <dsp:nvSpPr>
        <dsp:cNvPr id="0" name=""/>
        <dsp:cNvSpPr/>
      </dsp:nvSpPr>
      <dsp:spPr>
        <a:xfrm>
          <a:off x="10038556" y="1938536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Employee Details</a:t>
          </a:r>
        </a:p>
      </dsp:txBody>
      <dsp:txXfrm>
        <a:off x="10059557" y="1959537"/>
        <a:ext cx="1392039" cy="675018"/>
      </dsp:txXfrm>
    </dsp:sp>
    <dsp:sp modelId="{561C7582-F145-1747-8109-B8091F73BE29}">
      <dsp:nvSpPr>
        <dsp:cNvPr id="0" name=""/>
        <dsp:cNvSpPr/>
      </dsp:nvSpPr>
      <dsp:spPr>
        <a:xfrm>
          <a:off x="5449623" y="3109711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22091" y="3107280"/>
        <a:ext cx="28680" cy="28680"/>
      </dsp:txXfrm>
    </dsp:sp>
    <dsp:sp modelId="{4E9CA9C9-9C84-9A4E-88D5-06B7682FFFC3}">
      <dsp:nvSpPr>
        <dsp:cNvPr id="0" name=""/>
        <dsp:cNvSpPr/>
      </dsp:nvSpPr>
      <dsp:spPr>
        <a:xfrm>
          <a:off x="6023239" y="2763110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Orders Placed</a:t>
          </a:r>
        </a:p>
      </dsp:txBody>
      <dsp:txXfrm>
        <a:off x="6044240" y="2784111"/>
        <a:ext cx="1392039" cy="675018"/>
      </dsp:txXfrm>
    </dsp:sp>
    <dsp:sp modelId="{4F2EB1FE-59F0-2947-8F61-89A1C5E25B2D}">
      <dsp:nvSpPr>
        <dsp:cNvPr id="0" name=""/>
        <dsp:cNvSpPr/>
      </dsp:nvSpPr>
      <dsp:spPr>
        <a:xfrm>
          <a:off x="7457281" y="3109711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29749" y="3107280"/>
        <a:ext cx="28680" cy="28680"/>
      </dsp:txXfrm>
    </dsp:sp>
    <dsp:sp modelId="{6502D535-5C96-884B-A9E8-9A527DAD8875}">
      <dsp:nvSpPr>
        <dsp:cNvPr id="0" name=""/>
        <dsp:cNvSpPr/>
      </dsp:nvSpPr>
      <dsp:spPr>
        <a:xfrm>
          <a:off x="8030898" y="2763110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Orders</a:t>
          </a:r>
        </a:p>
      </dsp:txBody>
      <dsp:txXfrm>
        <a:off x="8051899" y="2784111"/>
        <a:ext cx="1392039" cy="675018"/>
      </dsp:txXfrm>
    </dsp:sp>
    <dsp:sp modelId="{80DEDBA7-98F7-8547-BC83-5FFDE62B60E0}">
      <dsp:nvSpPr>
        <dsp:cNvPr id="0" name=""/>
        <dsp:cNvSpPr/>
      </dsp:nvSpPr>
      <dsp:spPr>
        <a:xfrm>
          <a:off x="9464940" y="3109711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737407" y="3107280"/>
        <a:ext cx="28680" cy="28680"/>
      </dsp:txXfrm>
    </dsp:sp>
    <dsp:sp modelId="{BAE587B5-0354-6C42-B908-92221C6E09CB}">
      <dsp:nvSpPr>
        <dsp:cNvPr id="0" name=""/>
        <dsp:cNvSpPr/>
      </dsp:nvSpPr>
      <dsp:spPr>
        <a:xfrm>
          <a:off x="10038556" y="2763110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Order Details</a:t>
          </a:r>
        </a:p>
      </dsp:txBody>
      <dsp:txXfrm>
        <a:off x="10059557" y="2784111"/>
        <a:ext cx="1392039" cy="675018"/>
      </dsp:txXfrm>
    </dsp:sp>
    <dsp:sp modelId="{FD672C72-49C3-AA4D-BCA6-E2E32204A67A}">
      <dsp:nvSpPr>
        <dsp:cNvPr id="0" name=""/>
        <dsp:cNvSpPr/>
      </dsp:nvSpPr>
      <dsp:spPr>
        <a:xfrm rot="3310531">
          <a:off x="5234196" y="3521998"/>
          <a:ext cx="1004469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004469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11319" y="3508795"/>
        <a:ext cx="50223" cy="50223"/>
      </dsp:txXfrm>
    </dsp:sp>
    <dsp:sp modelId="{00319DF9-A3E6-DE4A-B05F-27FEB006B0C7}">
      <dsp:nvSpPr>
        <dsp:cNvPr id="0" name=""/>
        <dsp:cNvSpPr/>
      </dsp:nvSpPr>
      <dsp:spPr>
        <a:xfrm>
          <a:off x="6023239" y="3587684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Suppliers</a:t>
          </a:r>
        </a:p>
      </dsp:txBody>
      <dsp:txXfrm>
        <a:off x="6044240" y="3608685"/>
        <a:ext cx="1392039" cy="675018"/>
      </dsp:txXfrm>
    </dsp:sp>
    <dsp:sp modelId="{F67F98FE-A6E5-CE47-A70B-F352512040BB}">
      <dsp:nvSpPr>
        <dsp:cNvPr id="0" name=""/>
        <dsp:cNvSpPr/>
      </dsp:nvSpPr>
      <dsp:spPr>
        <a:xfrm>
          <a:off x="7457281" y="3934285"/>
          <a:ext cx="57361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73616" y="1190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29749" y="3931854"/>
        <a:ext cx="28680" cy="28680"/>
      </dsp:txXfrm>
    </dsp:sp>
    <dsp:sp modelId="{4CB5575C-DF53-4040-9040-12C1991D2D58}">
      <dsp:nvSpPr>
        <dsp:cNvPr id="0" name=""/>
        <dsp:cNvSpPr/>
      </dsp:nvSpPr>
      <dsp:spPr>
        <a:xfrm>
          <a:off x="8030898" y="3587684"/>
          <a:ext cx="1434041" cy="717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Supplier Details</a:t>
          </a:r>
        </a:p>
      </dsp:txBody>
      <dsp:txXfrm>
        <a:off x="8051899" y="3608685"/>
        <a:ext cx="1392039" cy="67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35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4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6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8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03BD88-2932-3448-9818-54A07EE5702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77B372-F81A-3E41-9BED-FCFA0E465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  <p:sldLayoutId id="214748440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2EF7B-F35A-7243-8F47-C8FF13941BE9}"/>
              </a:ext>
            </a:extLst>
          </p:cNvPr>
          <p:cNvSpPr txBox="1"/>
          <p:nvPr/>
        </p:nvSpPr>
        <p:spPr>
          <a:xfrm>
            <a:off x="498764" y="3059668"/>
            <a:ext cx="249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Aim of the 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B4CD6-770E-1E4E-B8C9-34C7FFD069ED}"/>
              </a:ext>
            </a:extLst>
          </p:cNvPr>
          <p:cNvSpPr txBox="1"/>
          <p:nvPr/>
        </p:nvSpPr>
        <p:spPr>
          <a:xfrm>
            <a:off x="498764" y="3429000"/>
            <a:ext cx="1115080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create a database management system for both the Customers and employees of Athleisure, a company </a:t>
            </a:r>
          </a:p>
          <a:p>
            <a:r>
              <a:rPr lang="en-US" sz="2000" dirty="0"/>
              <a:t>that deals in sporting goods.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51D65-52D7-4746-A991-297F6AD892E1}"/>
              </a:ext>
            </a:extLst>
          </p:cNvPr>
          <p:cNvSpPr txBox="1"/>
          <p:nvPr/>
        </p:nvSpPr>
        <p:spPr>
          <a:xfrm>
            <a:off x="3923915" y="266812"/>
            <a:ext cx="390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IST 659: FINAL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6F1A6-8493-874C-AC0C-EE4B49235831}"/>
              </a:ext>
            </a:extLst>
          </p:cNvPr>
          <p:cNvSpPr txBox="1"/>
          <p:nvPr/>
        </p:nvSpPr>
        <p:spPr>
          <a:xfrm>
            <a:off x="2083411" y="1210995"/>
            <a:ext cx="758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Title: Database Management System for Athleisure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A08C4-F86E-3E47-B05B-DA2F18853F20}"/>
              </a:ext>
            </a:extLst>
          </p:cNvPr>
          <p:cNvSpPr txBox="1"/>
          <p:nvPr/>
        </p:nvSpPr>
        <p:spPr>
          <a:xfrm>
            <a:off x="2940941" y="2027610"/>
            <a:ext cx="619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Ameya</a:t>
            </a:r>
            <a:r>
              <a:rPr lang="en-US" sz="2000" dirty="0"/>
              <a:t> Rajesh </a:t>
            </a:r>
            <a:r>
              <a:rPr lang="en-US" sz="2000" dirty="0" err="1"/>
              <a:t>Kelaskar</a:t>
            </a:r>
            <a:r>
              <a:rPr lang="en-US" sz="2000" dirty="0"/>
              <a:t> and Sushil </a:t>
            </a:r>
            <a:r>
              <a:rPr lang="en-US" sz="2000" dirty="0" err="1"/>
              <a:t>Sunilkumar</a:t>
            </a:r>
            <a:r>
              <a:rPr lang="en-US" sz="2000" dirty="0"/>
              <a:t> Deshmukh</a:t>
            </a:r>
          </a:p>
        </p:txBody>
      </p:sp>
    </p:spTree>
    <p:extLst>
      <p:ext uri="{BB962C8B-B14F-4D97-AF65-F5344CB8AC3E}">
        <p14:creationId xmlns:p14="http://schemas.microsoft.com/office/powerpoint/2010/main" val="391878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74942C-B4B5-DE46-B971-AA26D52F2188}"/>
              </a:ext>
            </a:extLst>
          </p:cNvPr>
          <p:cNvSpPr txBox="1"/>
          <p:nvPr/>
        </p:nvSpPr>
        <p:spPr>
          <a:xfrm>
            <a:off x="4773260" y="269141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Conceptual Model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66B010-EB42-6D44-ACDF-68689937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" y="669251"/>
            <a:ext cx="8029766" cy="61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C0B56-E949-C548-8847-4FAD9AA453C7}"/>
              </a:ext>
            </a:extLst>
          </p:cNvPr>
          <p:cNvSpPr txBox="1"/>
          <p:nvPr/>
        </p:nvSpPr>
        <p:spPr>
          <a:xfrm>
            <a:off x="4621932" y="176485"/>
            <a:ext cx="2264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Relational Model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F5112A3-D10C-6E43-A576-1C285914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1" y="74806"/>
            <a:ext cx="6449825" cy="669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2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184E8A5-8058-E44C-8BC2-0A4381BF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1190448"/>
            <a:ext cx="11548683" cy="2196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863B4-7B07-8D40-9D85-40897A441643}"/>
              </a:ext>
            </a:extLst>
          </p:cNvPr>
          <p:cNvSpPr txBox="1"/>
          <p:nvPr/>
        </p:nvSpPr>
        <p:spPr>
          <a:xfrm>
            <a:off x="304800" y="70181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2594302-D8AD-FA46-89AB-570014DA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3994702"/>
            <a:ext cx="8128000" cy="255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D6126-CB30-DE4A-A1AA-A768F32329B1}"/>
              </a:ext>
            </a:extLst>
          </p:cNvPr>
          <p:cNvSpPr txBox="1"/>
          <p:nvPr/>
        </p:nvSpPr>
        <p:spPr>
          <a:xfrm>
            <a:off x="304800" y="3506065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3AD7F-959C-B24F-89FC-117850DADF7D}"/>
              </a:ext>
            </a:extLst>
          </p:cNvPr>
          <p:cNvSpPr txBox="1"/>
          <p:nvPr/>
        </p:nvSpPr>
        <p:spPr>
          <a:xfrm>
            <a:off x="4894399" y="120841"/>
            <a:ext cx="154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Data</a:t>
            </a:r>
          </a:p>
        </p:txBody>
      </p:sp>
    </p:spTree>
    <p:extLst>
      <p:ext uri="{BB962C8B-B14F-4D97-AF65-F5344CB8AC3E}">
        <p14:creationId xmlns:p14="http://schemas.microsoft.com/office/powerpoint/2010/main" val="10194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5A271E0-0DF3-D34E-BB28-23E85DC1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3" y="1405121"/>
            <a:ext cx="11411553" cy="1628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F818DB-3C99-A347-A158-316E705F51E2}"/>
              </a:ext>
            </a:extLst>
          </p:cNvPr>
          <p:cNvSpPr txBox="1"/>
          <p:nvPr/>
        </p:nvSpPr>
        <p:spPr>
          <a:xfrm>
            <a:off x="197350" y="905577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48A35724-3FA9-194F-800E-BF9F085C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3" y="3902765"/>
            <a:ext cx="11072909" cy="1927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3A4A5-777F-3D48-8685-D97AF82E1AB8}"/>
              </a:ext>
            </a:extLst>
          </p:cNvPr>
          <p:cNvSpPr txBox="1"/>
          <p:nvPr/>
        </p:nvSpPr>
        <p:spPr>
          <a:xfrm>
            <a:off x="197350" y="353343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F6ACA-DC1C-024D-A4B9-AFC2A51AA184}"/>
              </a:ext>
            </a:extLst>
          </p:cNvPr>
          <p:cNvSpPr txBox="1"/>
          <p:nvPr/>
        </p:nvSpPr>
        <p:spPr>
          <a:xfrm>
            <a:off x="4865298" y="276045"/>
            <a:ext cx="154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Data</a:t>
            </a:r>
          </a:p>
        </p:txBody>
      </p:sp>
    </p:spTree>
    <p:extLst>
      <p:ext uri="{BB962C8B-B14F-4D97-AF65-F5344CB8AC3E}">
        <p14:creationId xmlns:p14="http://schemas.microsoft.com/office/powerpoint/2010/main" val="428482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8B2BB96-52F5-AA41-8DDE-16E70266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1424739"/>
            <a:ext cx="11860695" cy="2030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46C40-FD6A-DD44-A0DE-49007D13B912}"/>
              </a:ext>
            </a:extLst>
          </p:cNvPr>
          <p:cNvSpPr txBox="1"/>
          <p:nvPr/>
        </p:nvSpPr>
        <p:spPr>
          <a:xfrm>
            <a:off x="206497" y="870741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85206DE-8AFC-ED4C-932D-95FBDC6F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2" y="4008783"/>
            <a:ext cx="11410120" cy="1993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B356D-9E5C-E64B-9005-4646EC3F8FA6}"/>
              </a:ext>
            </a:extLst>
          </p:cNvPr>
          <p:cNvSpPr txBox="1"/>
          <p:nvPr/>
        </p:nvSpPr>
        <p:spPr>
          <a:xfrm>
            <a:off x="291548" y="3639451"/>
            <a:ext cx="67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90D3B-E7B4-DE46-BC81-157AC38F3689}"/>
              </a:ext>
            </a:extLst>
          </p:cNvPr>
          <p:cNvSpPr txBox="1"/>
          <p:nvPr/>
        </p:nvSpPr>
        <p:spPr>
          <a:xfrm>
            <a:off x="4986068" y="258792"/>
            <a:ext cx="154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Data</a:t>
            </a:r>
          </a:p>
        </p:txBody>
      </p:sp>
    </p:spTree>
    <p:extLst>
      <p:ext uri="{BB962C8B-B14F-4D97-AF65-F5344CB8AC3E}">
        <p14:creationId xmlns:p14="http://schemas.microsoft.com/office/powerpoint/2010/main" val="234387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FD05B4-B32E-6247-B970-7DCCAABA0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50828"/>
              </p:ext>
            </p:extLst>
          </p:nvPr>
        </p:nvGraphicFramePr>
        <p:xfrm>
          <a:off x="485775" y="719666"/>
          <a:ext cx="11472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124DDD-C98B-164E-A608-2E48D29DADAF}"/>
              </a:ext>
            </a:extLst>
          </p:cNvPr>
          <p:cNvSpPr txBox="1"/>
          <p:nvPr/>
        </p:nvSpPr>
        <p:spPr>
          <a:xfrm>
            <a:off x="3177216" y="258001"/>
            <a:ext cx="511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Workflow of the PowerApps Application</a:t>
            </a:r>
          </a:p>
        </p:txBody>
      </p:sp>
    </p:spTree>
    <p:extLst>
      <p:ext uri="{BB962C8B-B14F-4D97-AF65-F5344CB8AC3E}">
        <p14:creationId xmlns:p14="http://schemas.microsoft.com/office/powerpoint/2010/main" val="217777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55CF63AD-D5E7-024D-8E95-DC22FC31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1" y="1068311"/>
            <a:ext cx="4806348" cy="2691043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D93ACC-0106-E646-B154-FA9D731A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97" y="1068310"/>
            <a:ext cx="4801162" cy="269104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0E4338E4-5C10-004A-AD01-25C9F3BB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18" y="3932280"/>
            <a:ext cx="4801163" cy="2700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3B4EB8-0426-4E4C-BABF-8B7E8D16E3A0}"/>
              </a:ext>
            </a:extLst>
          </p:cNvPr>
          <p:cNvSpPr txBox="1"/>
          <p:nvPr/>
        </p:nvSpPr>
        <p:spPr>
          <a:xfrm>
            <a:off x="4295762" y="289349"/>
            <a:ext cx="3600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PowerApps Application GUI</a:t>
            </a:r>
          </a:p>
        </p:txBody>
      </p:sp>
    </p:spTree>
    <p:extLst>
      <p:ext uri="{BB962C8B-B14F-4D97-AF65-F5344CB8AC3E}">
        <p14:creationId xmlns:p14="http://schemas.microsoft.com/office/powerpoint/2010/main" val="341757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F33D2-D7F2-CF4A-9B37-CD4B183D9736}"/>
              </a:ext>
            </a:extLst>
          </p:cNvPr>
          <p:cNvSpPr txBox="1"/>
          <p:nvPr/>
        </p:nvSpPr>
        <p:spPr>
          <a:xfrm>
            <a:off x="4681268" y="322053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D6CE1-8427-5B43-83F7-9B7F3A936535}"/>
              </a:ext>
            </a:extLst>
          </p:cNvPr>
          <p:cNvSpPr txBox="1"/>
          <p:nvPr/>
        </p:nvSpPr>
        <p:spPr>
          <a:xfrm>
            <a:off x="954741" y="1358153"/>
            <a:ext cx="101525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full-fledged database and database management system for the company.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Moving front-end and back-end to Cloud.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Adding more features like:</a:t>
            </a:r>
          </a:p>
          <a:p>
            <a:r>
              <a:rPr lang="en-US" sz="2400" dirty="0"/>
              <a:t>     a. Integrating analytics into the database.</a:t>
            </a:r>
          </a:p>
          <a:p>
            <a:r>
              <a:rPr lang="en-US" sz="2400" dirty="0"/>
              <a:t>     b. Placing orders.</a:t>
            </a:r>
          </a:p>
          <a:p>
            <a:r>
              <a:rPr lang="en-US" sz="2400" dirty="0"/>
              <a:t>     c. Automating payments</a:t>
            </a:r>
          </a:p>
          <a:p>
            <a:r>
              <a:rPr lang="en-US" sz="2400" dirty="0"/>
              <a:t>	d. Automate data updating.</a:t>
            </a:r>
          </a:p>
        </p:txBody>
      </p:sp>
    </p:spTree>
    <p:extLst>
      <p:ext uri="{BB962C8B-B14F-4D97-AF65-F5344CB8AC3E}">
        <p14:creationId xmlns:p14="http://schemas.microsoft.com/office/powerpoint/2010/main" val="9545409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{B747CD6D-AA3E-B14B-B018-99ABB3C21F16}tf10001069</Template>
  <TotalTime>1194</TotalTime>
  <Words>146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Sushil Sunilkumar Deshmukh</dc:creator>
  <cp:lastModifiedBy>Ameya Rajesh Kelaskar</cp:lastModifiedBy>
  <cp:revision>12</cp:revision>
  <dcterms:created xsi:type="dcterms:W3CDTF">2021-05-18T07:49:22Z</dcterms:created>
  <dcterms:modified xsi:type="dcterms:W3CDTF">2021-05-19T10:52:37Z</dcterms:modified>
</cp:coreProperties>
</file>