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62" r:id="rId70"/>
    <p:sldId id="256" r:id="rId71"/>
    <p:sldId id="257" r:id="rId72"/>
    <p:sldId id="258" r:id="rId73"/>
    <p:sldId id="259" r:id="rId74"/>
    <p:sldId id="260" r:id="rId75"/>
    <p:sldId id="261" r:id="rId7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6552-1D0B-4D12-BE60-9D23A431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51F16-0F6A-42E4-97CE-65E902DE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62503-5D78-4049-9DFD-67905036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A9B3F-33D8-4172-95B5-8C1389DC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D517-658B-4BEF-BDE6-D7B0819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4A45-6865-44EA-9BBA-7EA4B460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DC123-596F-4477-9421-CEE7E72AD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DAFA8-01A5-4A6C-9E45-17E2DBD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47F2B-011A-4325-887D-67B5E3B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85D2D-F3C9-42B0-8553-5CAAFD01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50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D6FB5-FBB4-4FD6-B6FA-D83E5438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A7E042-BE7F-44F9-A21E-E46A5424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F9F77-E2CC-44E4-A926-B5E93EDB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B2299-2942-47BC-AD87-60331AF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C8079-AB2E-437B-B2BF-28D88006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6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CB85-68BD-4D9E-98F2-C1D54019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BC4E6-2D3B-4647-BB55-F53BEBC4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18C47-6A8E-4F10-B989-62578927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42A40-F618-4C85-B5E1-FF6DCFE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10F8B-BEB0-4459-8B5F-048C26D2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3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E973D-959A-4934-BE1B-AD88FD6C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B1B1F-3DE0-46B0-AC65-9B719D4E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7013B-4501-4681-B20C-5747C1BF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9A96C-9FC4-4C43-AC31-919ECAE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78F0C-CC45-4210-A5A8-DE0A8C9E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53DE8-7209-4FFF-8480-BDBFB09A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66D80-FC5B-4775-B5E7-980573C1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E3C1F-D987-4172-9696-DEE7E81A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61EB4-35E6-4583-9D0D-B7D8613A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A69A4-B24F-412B-B7E8-83D72166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C8C62-75E5-435B-A2A0-E11AD3F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A407-633B-4A1E-B2BC-37BAB630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F4F5B-E52F-429C-B07B-8597D916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BA2B2-B85F-4479-A1D2-7D2122C8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35238C-EB4A-462F-AA71-9618A7D0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22F0A7-BBDB-4174-96BB-6A42CECC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9ACEAC-52BB-4FA5-8BD8-42226738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AF5AD-1339-4CC7-9D85-949622A6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DB5413-3F74-42B8-8C98-BFED78E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92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7A9C-75BA-49B1-839C-B26C4B2E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B63F2F-94A4-4AA9-A264-A7A99383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884160-180A-4E2E-8EE0-B0BE16E8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0E94D-4F6F-4D1D-9471-B48D80F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018AA-EAF6-40DC-AC50-631C20F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06F736-D5A4-4684-9113-08E3E65F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806418-5521-4FAB-B95F-0387B4E4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6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DB5B-1093-45B2-83DB-3242AF0C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B27E1-F829-4330-8028-ECDB824C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EE0AC-F55E-4498-8E8A-58F39213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E1E670-438F-43CB-8409-D69A53D1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6E583-7F99-4EAC-B006-F0F6283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C7AA6-D0AC-4635-8409-A7EC946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3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7103-A5FE-4F74-844F-F620415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3C3CAB-31EA-434D-945E-392F7C9CC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FD59B0-B3AC-410D-953A-67879A25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5E505-5FF5-4552-B71B-84B26041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EFC5CD-1065-4055-B305-2C2F63A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0E76ED-ED3A-4D1E-B8B1-36A8542F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8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467ED3-F0FF-4B3D-8415-C1F3DA1C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5E7A0-B02E-4B70-B217-24BD2384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02CC2-347F-4385-A99C-D1601F6E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CFF9-3314-4AD5-A530-77A968E93F0E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8E729-2BD6-493D-AD9C-962BAD575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943D0-0CB6-4B76-88D9-BB99109E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4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1.xml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19.xml"/><Relationship Id="rId18" Type="http://schemas.openxmlformats.org/officeDocument/2006/relationships/customXml" Target="../../customXml/item9.xml"/><Relationship Id="rId3" Type="http://schemas.openxmlformats.org/officeDocument/2006/relationships/customXml" Target="../../customXml/item40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6.xml"/><Relationship Id="rId17" Type="http://schemas.openxmlformats.org/officeDocument/2006/relationships/customXml" Target="../../customXml/item55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62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48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64.xml"/><Relationship Id="rId10" Type="http://schemas.openxmlformats.org/officeDocument/2006/relationships/customXml" Target="../../customXml/item5.xml"/><Relationship Id="rId19" Type="http://schemas.openxmlformats.org/officeDocument/2006/relationships/customXml" Target="../../customXml/item42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39.xml"/><Relationship Id="rId2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.xml"/><Relationship Id="rId13" Type="http://schemas.openxmlformats.org/officeDocument/2006/relationships/customXml" Target="../../customXml/item63.xml"/><Relationship Id="rId18" Type="http://schemas.openxmlformats.org/officeDocument/2006/relationships/customXml" Target="../../customXml/item22.xml"/><Relationship Id="rId3" Type="http://schemas.openxmlformats.org/officeDocument/2006/relationships/customXml" Target="../../customXml/item7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33.xml"/><Relationship Id="rId2" Type="http://schemas.openxmlformats.org/officeDocument/2006/relationships/customXml" Target="../../customXml/item56.xml"/><Relationship Id="rId16" Type="http://schemas.openxmlformats.org/officeDocument/2006/relationships/customXml" Target="../../customXml/item66.xml"/><Relationship Id="rId20" Type="http://schemas.openxmlformats.org/officeDocument/2006/relationships/customXml" Target="../../customXml/item45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49.xml"/><Relationship Id="rId10" Type="http://schemas.openxmlformats.org/officeDocument/2006/relationships/customXml" Target="../../customXml/item57.xml"/><Relationship Id="rId19" Type="http://schemas.openxmlformats.org/officeDocument/2006/relationships/customXml" Target="../../customXml/item13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12.xml"/><Relationship Id="rId2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46.xml"/><Relationship Id="rId18" Type="http://schemas.openxmlformats.org/officeDocument/2006/relationships/customXml" Target="../../customXml/item36.xml"/><Relationship Id="rId3" Type="http://schemas.openxmlformats.org/officeDocument/2006/relationships/customXml" Target="../../customXml/item58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.xml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16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59.xml"/><Relationship Id="rId24" Type="http://schemas.openxmlformats.org/officeDocument/2006/relationships/image" Target="../media/image3.jpg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18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35.xml"/><Relationship Id="rId19" Type="http://schemas.openxmlformats.org/officeDocument/2006/relationships/customXml" Target="../../customXml/item25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24.xml"/><Relationship Id="rId22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22D2E-0891-40B3-8215-50DEF409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99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43AC9-C089-4963-9957-128DF124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728870"/>
            <a:ext cx="10611678" cy="54480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13800" b="1" dirty="0"/>
              <a:t>MI POBRE ENFERMITO</a:t>
            </a:r>
          </a:p>
        </p:txBody>
      </p:sp>
    </p:spTree>
    <p:extLst>
      <p:ext uri="{BB962C8B-B14F-4D97-AF65-F5344CB8AC3E}">
        <p14:creationId xmlns:p14="http://schemas.microsoft.com/office/powerpoint/2010/main" val="7697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32E0D3-67E2-43F9-890B-5762899E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0"/>
            <a:ext cx="6858000" cy="6858000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EBCA8A9D-8333-44A0-8F6C-5736DE4D3EA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271520" y="5953760"/>
            <a:ext cx="1620520" cy="6908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E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D16CCA89-3D0F-490F-B922-C9EB2A3D938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477760" y="5953760"/>
            <a:ext cx="1620520" cy="6908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E70980-85F7-4667-BD4D-68F790560169}"/>
              </a:ext>
            </a:extLst>
          </p:cNvPr>
          <p:cNvSpPr txBox="1"/>
          <p:nvPr/>
        </p:nvSpPr>
        <p:spPr>
          <a:xfrm>
            <a:off x="3459480" y="49834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“MI POBRE ENFERMITO”</a:t>
            </a:r>
          </a:p>
        </p:txBody>
      </p:sp>
    </p:spTree>
    <p:extLst>
      <p:ext uri="{BB962C8B-B14F-4D97-AF65-F5344CB8AC3E}">
        <p14:creationId xmlns:p14="http://schemas.microsoft.com/office/powerpoint/2010/main" val="42887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AC3E93-32C9-43E2-BFD7-E6851628C0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9"/>
          <a:stretch/>
        </p:blipFill>
        <p:spPr>
          <a:xfrm>
            <a:off x="2407920" y="0"/>
            <a:ext cx="7210514" cy="6858000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F6CD37CD-4C1B-489F-8FC3-D6617BBD95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905760" y="619760"/>
            <a:ext cx="1346200" cy="7061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Productos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A47C859-D57D-44D9-ADA3-CD0F4A46680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75334" y="5527040"/>
            <a:ext cx="1346200" cy="7061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D53946B-8E57-4660-986A-2A3E516FC77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5334" y="619760"/>
            <a:ext cx="1346200" cy="7061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1D89101-0616-4EE2-98BC-A061B08C27F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905760" y="5527040"/>
            <a:ext cx="1346200" cy="7061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31350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6D561BB9-FA32-4AA5-A538-7AA5AF95BC60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9"/>
          <a:stretch/>
        </p:blipFill>
        <p:spPr>
          <a:xfrm>
            <a:off x="2407920" y="0"/>
            <a:ext cx="7210514" cy="6858000"/>
          </a:xfrm>
          <a:prstGeom prst="rect">
            <a:avLst/>
          </a:prstGeom>
        </p:spPr>
      </p:pic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3C94AD48-3ED5-4FFE-8AC3-83AC6DDE484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51792460"/>
              </p:ext>
            </p:extLst>
          </p:nvPr>
        </p:nvGraphicFramePr>
        <p:xfrm>
          <a:off x="2643902" y="5221297"/>
          <a:ext cx="6508571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</a:tblGrid>
              <a:tr h="176064">
                <a:tc>
                  <a:txBody>
                    <a:bodyPr/>
                    <a:lstStyle/>
                    <a:p>
                      <a:r>
                        <a:rPr lang="es-MX" sz="1100" dirty="0"/>
                        <a:t>Identificador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</a:t>
                      </a:r>
                      <a:r>
                        <a:rPr lang="en-US" sz="1100" dirty="0"/>
                        <a:t> de </a:t>
                      </a:r>
                      <a:r>
                        <a:rPr lang="es-MX" sz="1100" dirty="0"/>
                        <a:t>venta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</a:t>
                      </a:r>
                      <a:r>
                        <a:rPr lang="en-US" sz="1100" dirty="0"/>
                        <a:t> de </a:t>
                      </a:r>
                      <a:r>
                        <a:rPr lang="es-MX" sz="1100" dirty="0"/>
                        <a:t>compra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Presentación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">
            <a:extLst>
              <a:ext uri="{FF2B5EF4-FFF2-40B4-BE49-F238E27FC236}">
                <a16:creationId xmlns:a16="http://schemas.microsoft.com/office/drawing/2014/main" id="{3A677ABC-A91A-462A-8869-36EE3C104C1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96096" y="4728918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9" name="Tile">
            <a:extLst>
              <a:ext uri="{FF2B5EF4-FFF2-40B4-BE49-F238E27FC236}">
                <a16:creationId xmlns:a16="http://schemas.microsoft.com/office/drawing/2014/main" id="{9A6BB26D-6820-48F4-864F-37069329634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62299" y="874645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11" name="Tile">
            <a:extLst>
              <a:ext uri="{FF2B5EF4-FFF2-40B4-BE49-F238E27FC236}">
                <a16:creationId xmlns:a16="http://schemas.microsoft.com/office/drawing/2014/main" id="{62AD7798-BA61-4444-9644-1530BE1F86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595857" y="94319"/>
            <a:ext cx="2834640" cy="3939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Registro</a:t>
            </a:r>
            <a:r>
              <a:rPr lang="en-US" dirty="0"/>
              <a:t> de </a:t>
            </a:r>
            <a:r>
              <a:rPr lang="es-MX" dirty="0"/>
              <a:t>productos</a:t>
            </a:r>
          </a:p>
        </p:txBody>
      </p:sp>
      <p:sp>
        <p:nvSpPr>
          <p:cNvPr id="12" name="Tile">
            <a:extLst>
              <a:ext uri="{FF2B5EF4-FFF2-40B4-BE49-F238E27FC236}">
                <a16:creationId xmlns:a16="http://schemas.microsoft.com/office/drawing/2014/main" id="{7C51B488-39D3-49AE-BC86-9FD7376EC19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45966" y="4127982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Presentación</a:t>
            </a:r>
          </a:p>
        </p:txBody>
      </p:sp>
      <p:sp>
        <p:nvSpPr>
          <p:cNvPr id="13" name="Tile">
            <a:extLst>
              <a:ext uri="{FF2B5EF4-FFF2-40B4-BE49-F238E27FC236}">
                <a16:creationId xmlns:a16="http://schemas.microsoft.com/office/drawing/2014/main" id="{0CB4283D-048B-4401-B005-1C6DA071827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2299" y="1534182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4" name="Tile">
            <a:extLst>
              <a:ext uri="{FF2B5EF4-FFF2-40B4-BE49-F238E27FC236}">
                <a16:creationId xmlns:a16="http://schemas.microsoft.com/office/drawing/2014/main" id="{F2AF2687-E010-46DF-AA7E-A6F84782A5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62299" y="2193719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15" name="Tile">
            <a:extLst>
              <a:ext uri="{FF2B5EF4-FFF2-40B4-BE49-F238E27FC236}">
                <a16:creationId xmlns:a16="http://schemas.microsoft.com/office/drawing/2014/main" id="{23D2F006-2F0F-468B-94E7-11D1A89E9E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5966" y="285112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  <a:r>
              <a:rPr lang="en-US" dirty="0"/>
              <a:t> de </a:t>
            </a:r>
            <a:r>
              <a:rPr lang="es-MX" dirty="0"/>
              <a:t>venta</a:t>
            </a:r>
          </a:p>
        </p:txBody>
      </p:sp>
      <p:sp>
        <p:nvSpPr>
          <p:cNvPr id="16" name="Tile">
            <a:extLst>
              <a:ext uri="{FF2B5EF4-FFF2-40B4-BE49-F238E27FC236}">
                <a16:creationId xmlns:a16="http://schemas.microsoft.com/office/drawing/2014/main" id="{5DF4A86A-9F4F-444C-8D9B-CE4D0017FC8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62299" y="3508527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  <a:r>
              <a:rPr lang="en-US" dirty="0"/>
              <a:t> de </a:t>
            </a:r>
            <a:r>
              <a:rPr lang="es-MX" dirty="0"/>
              <a:t>compra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E75C4D9-E663-4478-885B-F1B67EAAC1F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643752" y="4740014"/>
            <a:ext cx="1012920" cy="42585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6FAF77B-4E52-497B-B0CD-A2C1EEA2A72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50344" y="4736178"/>
            <a:ext cx="1012920" cy="419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11B60B29-001A-4908-A2DA-B219CCAAE69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856936" y="4728918"/>
            <a:ext cx="1012920" cy="432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255B546-C738-4A3C-A571-55BCC98600F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983005" y="4728919"/>
            <a:ext cx="1012920" cy="4369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21DEFE6-C29A-4992-B278-2E85F84DA88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139554" y="4728918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Regresar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F1C9EDC2-E48C-4E53-B8E6-85FFE296D82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33816" y="87464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3617D79-E604-4EAE-A28C-0C51E5D5407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033816" y="1529159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A1FFC50B-E275-42B6-B114-85452485FAA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33816" y="219646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D6EEB679-50CD-4951-B98B-9D8B265D1522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033816" y="290033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FB186ECD-D1D9-49A0-98EC-20185A52975D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33816" y="3508527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8E65782-043B-4663-9FCD-B7F6FC137E3E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039763" y="4127982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6D561BB9-FA32-4AA5-A538-7AA5AF95BC60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9"/>
          <a:stretch/>
        </p:blipFill>
        <p:spPr>
          <a:xfrm>
            <a:off x="2407920" y="0"/>
            <a:ext cx="7210514" cy="6858000"/>
          </a:xfrm>
          <a:prstGeom prst="rect">
            <a:avLst/>
          </a:prstGeom>
        </p:spPr>
      </p:pic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3C94AD48-3ED5-4FFE-8AC3-83AC6DDE484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/>
          </p:nvPr>
        </p:nvGraphicFramePr>
        <p:xfrm>
          <a:off x="2643902" y="5221297"/>
          <a:ext cx="6508571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131100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</a:tblGrid>
              <a:tr h="176064">
                <a:tc>
                  <a:txBody>
                    <a:bodyPr/>
                    <a:lstStyle/>
                    <a:p>
                      <a:r>
                        <a:rPr lang="es-MX" sz="1100" dirty="0"/>
                        <a:t>Identificador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</a:t>
                      </a:r>
                      <a:r>
                        <a:rPr lang="en-US" sz="1100" dirty="0"/>
                        <a:t> de </a:t>
                      </a:r>
                      <a:r>
                        <a:rPr lang="es-MX" sz="1100" dirty="0"/>
                        <a:t>venta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</a:t>
                      </a:r>
                      <a:r>
                        <a:rPr lang="en-US" sz="1100" dirty="0"/>
                        <a:t> de </a:t>
                      </a:r>
                      <a:r>
                        <a:rPr lang="es-MX" sz="1100" dirty="0"/>
                        <a:t>compra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Presentación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">
            <a:extLst>
              <a:ext uri="{FF2B5EF4-FFF2-40B4-BE49-F238E27FC236}">
                <a16:creationId xmlns:a16="http://schemas.microsoft.com/office/drawing/2014/main" id="{3A677ABC-A91A-462A-8869-36EE3C104C1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96096" y="4728918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9" name="Tile">
            <a:extLst>
              <a:ext uri="{FF2B5EF4-FFF2-40B4-BE49-F238E27FC236}">
                <a16:creationId xmlns:a16="http://schemas.microsoft.com/office/drawing/2014/main" id="{9A6BB26D-6820-48F4-864F-37069329634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62299" y="874645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11" name="Tile">
            <a:extLst>
              <a:ext uri="{FF2B5EF4-FFF2-40B4-BE49-F238E27FC236}">
                <a16:creationId xmlns:a16="http://schemas.microsoft.com/office/drawing/2014/main" id="{62AD7798-BA61-4444-9644-1530BE1F86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595857" y="94319"/>
            <a:ext cx="2834640" cy="3939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Registro</a:t>
            </a:r>
            <a:r>
              <a:rPr lang="en-US" dirty="0"/>
              <a:t> de </a:t>
            </a:r>
            <a:r>
              <a:rPr lang="es-MX" dirty="0"/>
              <a:t>clientes</a:t>
            </a:r>
          </a:p>
        </p:txBody>
      </p:sp>
      <p:sp>
        <p:nvSpPr>
          <p:cNvPr id="12" name="Tile">
            <a:extLst>
              <a:ext uri="{FF2B5EF4-FFF2-40B4-BE49-F238E27FC236}">
                <a16:creationId xmlns:a16="http://schemas.microsoft.com/office/drawing/2014/main" id="{7C51B488-39D3-49AE-BC86-9FD7376EC19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45966" y="4127982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13" name="Tile">
            <a:extLst>
              <a:ext uri="{FF2B5EF4-FFF2-40B4-BE49-F238E27FC236}">
                <a16:creationId xmlns:a16="http://schemas.microsoft.com/office/drawing/2014/main" id="{0CB4283D-048B-4401-B005-1C6DA071827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2299" y="1534182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4" name="Tile">
            <a:extLst>
              <a:ext uri="{FF2B5EF4-FFF2-40B4-BE49-F238E27FC236}">
                <a16:creationId xmlns:a16="http://schemas.microsoft.com/office/drawing/2014/main" id="{F2AF2687-E010-46DF-AA7E-A6F84782A5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62299" y="2193719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sp>
        <p:nvSpPr>
          <p:cNvPr id="15" name="Tile">
            <a:extLst>
              <a:ext uri="{FF2B5EF4-FFF2-40B4-BE49-F238E27FC236}">
                <a16:creationId xmlns:a16="http://schemas.microsoft.com/office/drawing/2014/main" id="{23D2F006-2F0F-468B-94E7-11D1A89E9E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5966" y="285112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RFC</a:t>
            </a:r>
          </a:p>
        </p:txBody>
      </p:sp>
      <p:sp>
        <p:nvSpPr>
          <p:cNvPr id="16" name="Tile">
            <a:extLst>
              <a:ext uri="{FF2B5EF4-FFF2-40B4-BE49-F238E27FC236}">
                <a16:creationId xmlns:a16="http://schemas.microsoft.com/office/drawing/2014/main" id="{5DF4A86A-9F4F-444C-8D9B-CE4D0017FC8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62299" y="3508527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Teléfono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E75C4D9-E663-4478-885B-F1B67EAAC1F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643752" y="4740014"/>
            <a:ext cx="1012920" cy="42585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6FAF77B-4E52-497B-B0CD-A2C1EEA2A72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50344" y="4736178"/>
            <a:ext cx="1012920" cy="419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11B60B29-001A-4908-A2DA-B219CCAAE69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856936" y="4728918"/>
            <a:ext cx="1012920" cy="432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255B546-C738-4A3C-A571-55BCC98600F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983005" y="4728919"/>
            <a:ext cx="1012920" cy="4369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21DEFE6-C29A-4992-B278-2E85F84DA88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139554" y="4728918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Regresar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F1C9EDC2-E48C-4E53-B8E6-85FFE296D82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33816" y="87464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3617D79-E604-4EAE-A28C-0C51E5D5407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033816" y="1529159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A1FFC50B-E275-42B6-B114-85452485FAA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33816" y="219646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D6EEB679-50CD-4951-B98B-9D8B265D1522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033816" y="290033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FB186ECD-D1D9-49A0-98EC-20185A52975D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33816" y="3508527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8E65782-043B-4663-9FCD-B7F6FC137E3E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039763" y="4127982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>
            <a:extLst>
              <a:ext uri="{FF2B5EF4-FFF2-40B4-BE49-F238E27FC236}">
                <a16:creationId xmlns:a16="http://schemas.microsoft.com/office/drawing/2014/main" id="{D0FBF109-61CB-4E0B-8182-9153D0AB2AF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9"/>
          <a:stretch/>
        </p:blipFill>
        <p:spPr>
          <a:xfrm>
            <a:off x="2407920" y="0"/>
            <a:ext cx="7210514" cy="6858000"/>
          </a:xfrm>
          <a:prstGeom prst="rect">
            <a:avLst/>
          </a:prstGeom>
        </p:spPr>
      </p:pic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3C94AD48-3ED5-4FFE-8AC3-83AC6DDE484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70568947"/>
              </p:ext>
            </p:extLst>
          </p:nvPr>
        </p:nvGraphicFramePr>
        <p:xfrm>
          <a:off x="2573612" y="4932868"/>
          <a:ext cx="6508572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634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963634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  <a:gridCol w="963634">
                  <a:extLst>
                    <a:ext uri="{9D8B030D-6E8A-4147-A177-3AD203B41FA5}">
                      <a16:colId xmlns:a16="http://schemas.microsoft.com/office/drawing/2014/main" val="4276325823"/>
                    </a:ext>
                  </a:extLst>
                </a:gridCol>
              </a:tblGrid>
              <a:tr h="176064">
                <a:tc>
                  <a:txBody>
                    <a:bodyPr/>
                    <a:lstStyle/>
                    <a:p>
                      <a:r>
                        <a:rPr lang="es-MX" sz="1100" dirty="0"/>
                        <a:t>Identificador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Dirección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RFC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Teléfono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Correo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Sueldo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92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">
            <a:extLst>
              <a:ext uri="{FF2B5EF4-FFF2-40B4-BE49-F238E27FC236}">
                <a16:creationId xmlns:a16="http://schemas.microsoft.com/office/drawing/2014/main" id="{3A677ABC-A91A-462A-8869-36EE3C104C1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96095" y="4334176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9" name="Tile">
            <a:extLst>
              <a:ext uri="{FF2B5EF4-FFF2-40B4-BE49-F238E27FC236}">
                <a16:creationId xmlns:a16="http://schemas.microsoft.com/office/drawing/2014/main" id="{9A6BB26D-6820-48F4-864F-37069329634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61234" y="659775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11" name="Tile">
            <a:extLst>
              <a:ext uri="{FF2B5EF4-FFF2-40B4-BE49-F238E27FC236}">
                <a16:creationId xmlns:a16="http://schemas.microsoft.com/office/drawing/2014/main" id="{62AD7798-BA61-4444-9644-1530BE1F86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595857" y="94319"/>
            <a:ext cx="2834640" cy="3939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Registro</a:t>
            </a:r>
            <a:r>
              <a:rPr lang="en-US" dirty="0"/>
              <a:t> de </a:t>
            </a:r>
            <a:r>
              <a:rPr lang="es-MX" dirty="0"/>
              <a:t>clientes</a:t>
            </a:r>
          </a:p>
        </p:txBody>
      </p:sp>
      <p:sp>
        <p:nvSpPr>
          <p:cNvPr id="12" name="Tile">
            <a:extLst>
              <a:ext uri="{FF2B5EF4-FFF2-40B4-BE49-F238E27FC236}">
                <a16:creationId xmlns:a16="http://schemas.microsoft.com/office/drawing/2014/main" id="{7C51B488-39D3-49AE-BC86-9FD7376EC19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623287" y="3258685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13" name="Tile">
            <a:extLst>
              <a:ext uri="{FF2B5EF4-FFF2-40B4-BE49-F238E27FC236}">
                <a16:creationId xmlns:a16="http://schemas.microsoft.com/office/drawing/2014/main" id="{0CB4283D-048B-4401-B005-1C6DA071827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1234" y="1168366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4" name="Tile">
            <a:extLst>
              <a:ext uri="{FF2B5EF4-FFF2-40B4-BE49-F238E27FC236}">
                <a16:creationId xmlns:a16="http://schemas.microsoft.com/office/drawing/2014/main" id="{F2AF2687-E010-46DF-AA7E-A6F84782A5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83514" y="1692125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sp>
        <p:nvSpPr>
          <p:cNvPr id="15" name="Tile">
            <a:extLst>
              <a:ext uri="{FF2B5EF4-FFF2-40B4-BE49-F238E27FC236}">
                <a16:creationId xmlns:a16="http://schemas.microsoft.com/office/drawing/2014/main" id="{23D2F006-2F0F-468B-94E7-11D1A89E9E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83514" y="2198435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RFC</a:t>
            </a:r>
          </a:p>
        </p:txBody>
      </p:sp>
      <p:sp>
        <p:nvSpPr>
          <p:cNvPr id="16" name="Tile">
            <a:extLst>
              <a:ext uri="{FF2B5EF4-FFF2-40B4-BE49-F238E27FC236}">
                <a16:creationId xmlns:a16="http://schemas.microsoft.com/office/drawing/2014/main" id="{5DF4A86A-9F4F-444C-8D9B-CE4D0017FC8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99847" y="2717874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Teléfono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E75C4D9-E663-4478-885B-F1B67EAAC1F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643751" y="4345272"/>
            <a:ext cx="1012920" cy="42585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6FAF77B-4E52-497B-B0CD-A2C1EEA2A72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50343" y="4341436"/>
            <a:ext cx="1012920" cy="419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11B60B29-001A-4908-A2DA-B219CCAAE69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856935" y="4334176"/>
            <a:ext cx="1012920" cy="432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255B546-C738-4A3C-A571-55BCC98600F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983004" y="4334177"/>
            <a:ext cx="1012920" cy="4369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21DEFE6-C29A-4992-B278-2E85F84DA88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139553" y="4334176"/>
            <a:ext cx="1012920" cy="4369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Regresar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F1C9EDC2-E48C-4E53-B8E6-85FFE296D82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32751" y="659775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3617D79-E604-4EAE-A28C-0C51E5D5407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032751" y="1178583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A1FFC50B-E275-42B6-B114-85452485FAA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24551" y="1679627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D6EEB679-50CD-4951-B98B-9D8B265D1522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071364" y="2201923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FB186ECD-D1D9-49A0-98EC-20185A52975D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71364" y="2733114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8E65782-043B-4663-9FCD-B7F6FC137E3E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071364" y="3243445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Tile">
            <a:extLst>
              <a:ext uri="{FF2B5EF4-FFF2-40B4-BE49-F238E27FC236}">
                <a16:creationId xmlns:a16="http://schemas.microsoft.com/office/drawing/2014/main" id="{1FAF5709-C7EE-4983-9A97-505C8FB223D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2623287" y="3740583"/>
            <a:ext cx="1824796" cy="35300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Sueldo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D056417-3DCD-43C8-9D19-A8E591412995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71364" y="3725343"/>
            <a:ext cx="1944307" cy="3530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1D66544-39EF-40F6-BD02-D95A60BB2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6868" r="42625" b="45776"/>
          <a:stretch/>
        </p:blipFill>
        <p:spPr>
          <a:xfrm>
            <a:off x="2090528" y="1241066"/>
            <a:ext cx="8236313" cy="5252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56DD26-5451-42B2-B47E-BA533AEE1111}"/>
              </a:ext>
            </a:extLst>
          </p:cNvPr>
          <p:cNvSpPr txBox="1"/>
          <p:nvPr/>
        </p:nvSpPr>
        <p:spPr>
          <a:xfrm>
            <a:off x="3114302" y="385994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DIAGRAMA DE CLASES </a:t>
            </a:r>
          </a:p>
        </p:txBody>
      </p:sp>
    </p:spTree>
    <p:extLst>
      <p:ext uri="{BB962C8B-B14F-4D97-AF65-F5344CB8AC3E}">
        <p14:creationId xmlns:p14="http://schemas.microsoft.com/office/powerpoint/2010/main" val="3672077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A8275BD5-37E5-4E63-86E6-AEF91E3F25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70C5FBC-D98A-4588-9715-CDC55E915E6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4B1F045-A7ED-49E3-83B7-5B54198E023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FECA6A4-7DEC-4BE8-BF97-59657B07272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EDF35E9-38F7-4804-8C52-7B7FB751468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9032BAF-A032-4EB3-BB70-45CDFFC54C9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C510D68-3F40-43C6-9C4D-BF37036CC16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9457BEC-D10B-4547-B75F-46357F8013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714B013-FD99-4F41-8562-0B27BE8C9C2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1D2A22F-72FA-4398-9EC6-4642FC6406A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DDCE292-6F02-4343-8BDF-CEC35D8E35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09BF250-E7F9-4CF0-B600-EE10B03004E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77DD8F8-280C-4EDA-B77B-6C39DFA7072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667FB23-6C2F-4764-B834-244E0C7258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6F1E9F4-A26B-4DE4-B142-EB26AE71688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A8BB7B7-9309-43BA-B0B7-4D646B91CC8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3A2E890-7BB0-4164-9DA3-92468A3E489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2E28AC5-4D4D-4746-97ED-CFDC43CED39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1098CE4-DE63-47FF-BE5B-7CCE7C22946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0C59E2C-5B3C-4662-8C3E-CC5375953BA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1E51300-D10F-491D-98EE-72935994C78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C0A9999-C04A-4D59-AA3F-B7B25FEC928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544D895-0D80-47A0-9A7D-499D4755926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97337C8-A553-4AD2-BDE9-C76BCFCF85D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1F07A19-5970-4F93-9935-0D3E555AAAC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DB2F8AA-37FE-49F2-92F8-E9AD1179599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F9B25A1-9558-456B-B6DB-D9238CE283A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FDB5442-7729-4306-AC1B-719CED11D82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13A97DC-7E9C-4DA2-B97E-6A5C2AADD99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1E476E5-859F-4B03-A0B3-2392C404A07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6EF6E29-EB3F-4BAE-80AA-F809C00FC37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9414DCF-C33A-4209-A275-E60CBF48B14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3EAE5AB-5BB8-4D84-B8B7-77EB092E56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6C7F184-83EF-4AA7-B6F8-2223A5AA062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FA37721-5547-4CE4-88F6-7E4A54A6A0F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52C8DCC-8D81-4C87-9151-E0040B34BED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32FDEAC-6C26-4CC0-9DA2-1E81B3E4E21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43E9E62-05CA-47FE-A8D0-347C6E02C2C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4EDDEFC-84CB-40B2-9698-212A9821D3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4BEC755-7E69-458C-945C-529B0E960E9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E04F1D6-3C43-4DB9-A67C-A4FF6A55D49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474B218-888B-49B5-8012-458A15B2FC6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ED9C08B-71A6-4B2A-B69C-C08B662CE9F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5D323A6-A523-4634-80D3-F2677424CFF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790BBA-B14A-4F8F-8BE8-0B23F772571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E74AF26-3148-4D58-BD02-6907E2C1DE0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476FA74-F7E9-4AEF-8ADB-9DB86201E67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0EB08C7-63D3-4627-AF0E-53573FC1E68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046473B-898D-4862-96F5-B7FD6A52E22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270490E-30E2-49EE-B187-C1640568791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062B7F5-4750-4795-9E95-64FBCA9CB86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5593550-B300-4DA0-95DE-2EFEF40EAB8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04933A6-D1FF-4707-BC50-D5C5DCBF84C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579606F-9597-4DF4-8638-E98B1901ABE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73B905-51DD-4360-B213-9BE130FA3BE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5A11AED-81C1-4276-9D8C-1D8B65D0F29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B61BAD-B07F-4B91-8752-B6F2879131E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3525F2C-DCE9-4477-8DB8-5EAB09938AC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9FFCB9B-6D99-46D9-9CED-29F425DFADE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9F171C5-F2B7-4563-BBD6-463B3A3C0C7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2E6E392-ACB8-4A14-86D0-C9C2D6459A4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11A142A-A410-440E-BFAE-94431B2BD01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D398481-4219-4D9F-8F79-178DFBF9E13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CDE56A9-33FE-4BBA-8BE3-5C0E232F869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F5B4391-2EB0-48D5-A919-22310CC830B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270FBDF-763E-45FB-A36B-7EB2F73DABE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3FBC896-4E38-4313-ADBF-F0788FA13C6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0FB8626-8355-4C22-A7EA-7BF1DDE10F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94</Words>
  <Application>Microsoft Office PowerPoint</Application>
  <PresentationFormat>Panorámica</PresentationFormat>
  <Paragraphs>68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Daniela Sanchez Rivera</cp:lastModifiedBy>
  <cp:revision>10</cp:revision>
  <dcterms:created xsi:type="dcterms:W3CDTF">2018-03-06T18:17:41Z</dcterms:created>
  <dcterms:modified xsi:type="dcterms:W3CDTF">2018-03-09T01:42:31Z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