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8"/>
  </p:sldMasterIdLst>
  <p:sldIdLst>
    <p:sldId id="262" r:id="rId99"/>
    <p:sldId id="256" r:id="rId100"/>
    <p:sldId id="263" r:id="rId101"/>
    <p:sldId id="264" r:id="rId102"/>
    <p:sldId id="265" r:id="rId103"/>
    <p:sldId id="266" r:id="rId104"/>
    <p:sldId id="261" r:id="rId10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viewProps" Target="viewProps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4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2.xml"/><Relationship Id="rId105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5.xml"/><Relationship Id="rId108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1.xml"/><Relationship Id="rId101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56552-1D0B-4D12-BE60-9D23A431C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51F16-0F6A-42E4-97CE-65E902DE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B62503-5D78-4049-9DFD-67905036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A9B3F-33D8-4172-95B5-8C1389DC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D517-658B-4BEF-BDE6-D7B08192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5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44A45-6865-44EA-9BBA-7EA4B460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DC123-596F-4477-9421-CEE7E72AD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DAFA8-01A5-4A6C-9E45-17E2DBD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47F2B-011A-4325-887D-67B5E3BD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85D2D-F3C9-42B0-8553-5CAAFD01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50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5D6FB5-FBB4-4FD6-B6FA-D83E54382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A7E042-BE7F-44F9-A21E-E46A54244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F9F77-E2CC-44E4-A926-B5E93EDB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B2299-2942-47BC-AD87-60331AF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C8079-AB2E-437B-B2BF-28D88006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6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4CB85-68BD-4D9E-98F2-C1D54019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BC4E6-2D3B-4647-BB55-F53BEBC4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18C47-6A8E-4F10-B989-62578927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42A40-F618-4C85-B5E1-FF6DCFE5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610F8B-BEB0-4459-8B5F-048C26D2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3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E973D-959A-4934-BE1B-AD88FD6C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B1B1F-3DE0-46B0-AC65-9B719D4E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7013B-4501-4681-B20C-5747C1BF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9A96C-9FC4-4C43-AC31-919ECAED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78F0C-CC45-4210-A5A8-DE0A8C9E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53DE8-7209-4FFF-8480-BDBFB09A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66D80-FC5B-4775-B5E7-980573C11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1E3C1F-D987-4172-9696-DEE7E81A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D61EB4-35E6-4583-9D0D-B7D8613A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A69A4-B24F-412B-B7E8-83D72166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C8C62-75E5-435B-A2A0-E11AD3F3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9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AA407-633B-4A1E-B2BC-37BAB630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F4F5B-E52F-429C-B07B-8597D916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CBA2B2-B85F-4479-A1D2-7D2122C8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35238C-EB4A-462F-AA71-9618A7D04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22F0A7-BBDB-4174-96BB-6A42CECC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9ACEAC-52BB-4FA5-8BD8-42226738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FAF5AD-1339-4CC7-9D85-949622A6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DB5413-3F74-42B8-8C98-BFED78E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92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7A9C-75BA-49B1-839C-B26C4B2E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B63F2F-94A4-4AA9-A264-A7A99383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884160-180A-4E2E-8EE0-B0BE16E8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C0E94D-4F6F-4D1D-9471-B48D80F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2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8018AA-EAF6-40DC-AC50-631C20F5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06F736-D5A4-4684-9113-08E3E65F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806418-5521-4FAB-B95F-0387B4E4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65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DB5B-1093-45B2-83DB-3242AF0C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B27E1-F829-4330-8028-ECDB824C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1EE0AC-F55E-4498-8E8A-58F39213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E1E670-438F-43CB-8409-D69A53D1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46E583-7F99-4EAC-B006-F0F6283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EC7AA6-D0AC-4635-8409-A7EC946C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3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67103-A5FE-4F74-844F-F6204158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3C3CAB-31EA-434D-945E-392F7C9CC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FD59B0-B3AC-410D-953A-67879A25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35E505-5FF5-4552-B71B-84B26041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EFC5CD-1065-4055-B305-2C2F63AD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0E76ED-ED3A-4D1E-B8B1-36A8542F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8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467ED3-F0FF-4B3D-8415-C1F3DA1C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95E7A0-B02E-4B70-B217-24BD2384D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02CC2-347F-4385-A99C-D1601F6E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CFF9-3314-4AD5-A530-77A968E93F0E}" type="datetimeFigureOut">
              <a:rPr lang="es-MX" smtClean="0"/>
              <a:t>08/04/2018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8E729-2BD6-493D-AD9C-962BAD575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943D0-0CB6-4B76-88D9-BB99109E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595C-C1A0-44CA-ABA7-F77105A50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4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customXml" Target="../../customXml/item16.xml"/><Relationship Id="rId18" Type="http://schemas.openxmlformats.org/officeDocument/2006/relationships/customXml" Target="../../customXml/item21.xml"/><Relationship Id="rId3" Type="http://schemas.openxmlformats.org/officeDocument/2006/relationships/customXml" Target="../../customXml/item6.xml"/><Relationship Id="rId21" Type="http://schemas.openxmlformats.org/officeDocument/2006/relationships/customXml" Target="../../customXml/item24.xml"/><Relationship Id="rId7" Type="http://schemas.openxmlformats.org/officeDocument/2006/relationships/customXml" Target="../../customXml/item10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20.xml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19.xml"/><Relationship Id="rId20" Type="http://schemas.openxmlformats.org/officeDocument/2006/relationships/customXml" Target="../../customXml/item23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9.xml"/><Relationship Id="rId11" Type="http://schemas.openxmlformats.org/officeDocument/2006/relationships/customXml" Target="../../customXml/item14.xml"/><Relationship Id="rId24" Type="http://schemas.openxmlformats.org/officeDocument/2006/relationships/image" Target="../media/image1.jpg"/><Relationship Id="rId5" Type="http://schemas.openxmlformats.org/officeDocument/2006/relationships/customXml" Target="../../customXml/item8.xml"/><Relationship Id="rId15" Type="http://schemas.openxmlformats.org/officeDocument/2006/relationships/customXml" Target="../../customXml/item18.xml"/><Relationship Id="rId23" Type="http://schemas.openxmlformats.org/officeDocument/2006/relationships/slideLayout" Target="../slideLayouts/slideLayout1.xml"/><Relationship Id="rId10" Type="http://schemas.openxmlformats.org/officeDocument/2006/relationships/customXml" Target="../../customXml/item13.xml"/><Relationship Id="rId19" Type="http://schemas.openxmlformats.org/officeDocument/2006/relationships/customXml" Target="../../customXml/item22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12.xml"/><Relationship Id="rId14" Type="http://schemas.openxmlformats.org/officeDocument/2006/relationships/customXml" Target="../../customXml/item17.xml"/><Relationship Id="rId22" Type="http://schemas.openxmlformats.org/officeDocument/2006/relationships/customXml" Target="../../customXml/item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32.xml"/><Relationship Id="rId12" Type="http://schemas.openxmlformats.org/officeDocument/2006/relationships/image" Target="../media/image1.jpg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31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30.xml"/><Relationship Id="rId10" Type="http://schemas.openxmlformats.org/officeDocument/2006/relationships/customXml" Target="../../customXml/item35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13" Type="http://schemas.openxmlformats.org/officeDocument/2006/relationships/customXml" Target="../../customXml/item48.xml"/><Relationship Id="rId18" Type="http://schemas.openxmlformats.org/officeDocument/2006/relationships/customXml" Target="../../customXml/item54.xml"/><Relationship Id="rId3" Type="http://schemas.openxmlformats.org/officeDocument/2006/relationships/customXml" Target="../../customXml/item38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42.xml"/><Relationship Id="rId12" Type="http://schemas.openxmlformats.org/officeDocument/2006/relationships/customXml" Target="../../customXml/item47.xml"/><Relationship Id="rId17" Type="http://schemas.openxmlformats.org/officeDocument/2006/relationships/customXml" Target="../../customXml/item53.xml"/><Relationship Id="rId2" Type="http://schemas.openxmlformats.org/officeDocument/2006/relationships/customXml" Target="../../customXml/item37.xml"/><Relationship Id="rId16" Type="http://schemas.openxmlformats.org/officeDocument/2006/relationships/customXml" Target="../../customXml/item51.xml"/><Relationship Id="rId20" Type="http://schemas.openxmlformats.org/officeDocument/2006/relationships/customXml" Target="../../customXml/item58.xml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46.xml"/><Relationship Id="rId5" Type="http://schemas.openxmlformats.org/officeDocument/2006/relationships/customXml" Target="../../customXml/item40.xml"/><Relationship Id="rId15" Type="http://schemas.openxmlformats.org/officeDocument/2006/relationships/customXml" Target="../../customXml/item50.xml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56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44.xml"/><Relationship Id="rId14" Type="http://schemas.openxmlformats.org/officeDocument/2006/relationships/customXml" Target="../../customXml/item49.xml"/><Relationship Id="rId2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7.xml"/><Relationship Id="rId13" Type="http://schemas.openxmlformats.org/officeDocument/2006/relationships/customXml" Target="../../customXml/item72.xml"/><Relationship Id="rId18" Type="http://schemas.openxmlformats.org/officeDocument/2006/relationships/customXml" Target="../../customXml/item79.xml"/><Relationship Id="rId3" Type="http://schemas.openxmlformats.org/officeDocument/2006/relationships/customXml" Target="../../customXml/item61.xml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71.xml"/><Relationship Id="rId17" Type="http://schemas.openxmlformats.org/officeDocument/2006/relationships/customXml" Target="../../customXml/item77.xml"/><Relationship Id="rId2" Type="http://schemas.openxmlformats.org/officeDocument/2006/relationships/customXml" Target="../../customXml/item60.xml"/><Relationship Id="rId16" Type="http://schemas.openxmlformats.org/officeDocument/2006/relationships/customXml" Target="../../customXml/item75.xml"/><Relationship Id="rId20" Type="http://schemas.openxmlformats.org/officeDocument/2006/relationships/image" Target="../media/image1.jpg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70.xml"/><Relationship Id="rId5" Type="http://schemas.openxmlformats.org/officeDocument/2006/relationships/customXml" Target="../../customXml/item64.xml"/><Relationship Id="rId15" Type="http://schemas.openxmlformats.org/officeDocument/2006/relationships/customXml" Target="../../customXml/item74.xml"/><Relationship Id="rId10" Type="http://schemas.openxmlformats.org/officeDocument/2006/relationships/customXml" Target="../../customXml/item69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68.xml"/><Relationship Id="rId14" Type="http://schemas.openxmlformats.org/officeDocument/2006/relationships/customXml" Target="../../customXml/item7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customXml" Target="../../customXml/item95.xml"/><Relationship Id="rId18" Type="http://schemas.openxmlformats.org/officeDocument/2006/relationships/image" Target="../media/image2.jpg"/><Relationship Id="rId3" Type="http://schemas.openxmlformats.org/officeDocument/2006/relationships/customXml" Target="../../customXml/item83.xml"/><Relationship Id="rId7" Type="http://schemas.openxmlformats.org/officeDocument/2006/relationships/customXml" Target="../../customXml/item88.xml"/><Relationship Id="rId12" Type="http://schemas.openxmlformats.org/officeDocument/2006/relationships/customXml" Target="../../customXml/item94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82.xml"/><Relationship Id="rId16" Type="http://schemas.openxmlformats.org/officeDocument/2006/relationships/customXml" Target="../../customXml/item97.xml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86.xml"/><Relationship Id="rId11" Type="http://schemas.openxmlformats.org/officeDocument/2006/relationships/customXml" Target="../../customXml/item93.xml"/><Relationship Id="rId5" Type="http://schemas.openxmlformats.org/officeDocument/2006/relationships/customXml" Target="../../customXml/item85.xml"/><Relationship Id="rId15" Type="http://schemas.openxmlformats.org/officeDocument/2006/relationships/customXml" Target="../../customXml/item87.xml"/><Relationship Id="rId10" Type="http://schemas.openxmlformats.org/officeDocument/2006/relationships/customXml" Target="../../customXml/item92.xml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91.xml"/><Relationship Id="rId14" Type="http://schemas.openxmlformats.org/officeDocument/2006/relationships/customXml" Target="../../customXml/item9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C22D2E-0891-40B3-8215-50DEF4090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997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43AC9-C089-4963-9957-128DF124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728870"/>
            <a:ext cx="10611678" cy="544809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MX" sz="13800" b="1" dirty="0"/>
              <a:t>MI POBRE ENFERMITO</a:t>
            </a:r>
          </a:p>
        </p:txBody>
      </p:sp>
    </p:spTree>
    <p:extLst>
      <p:ext uri="{BB962C8B-B14F-4D97-AF65-F5344CB8AC3E}">
        <p14:creationId xmlns:p14="http://schemas.microsoft.com/office/powerpoint/2010/main" val="76973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EE70980-85F7-4667-BD4D-68F790560169}"/>
              </a:ext>
            </a:extLst>
          </p:cNvPr>
          <p:cNvSpPr txBox="1"/>
          <p:nvPr/>
        </p:nvSpPr>
        <p:spPr>
          <a:xfrm>
            <a:off x="3459480" y="49834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“MI POBRE ENFERMITO”</a:t>
            </a:r>
          </a:p>
        </p:txBody>
      </p:sp>
      <p:grpSp>
        <p:nvGrpSpPr>
          <p:cNvPr id="30" name="TabGroup">
            <a:extLst>
              <a:ext uri="{FF2B5EF4-FFF2-40B4-BE49-F238E27FC236}">
                <a16:creationId xmlns:a16="http://schemas.microsoft.com/office/drawing/2014/main" id="{55E009B5-CB19-4BF6-B88A-8B7058C4F96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37994" y="182879"/>
            <a:ext cx="12229994" cy="6852999"/>
            <a:chOff x="3138993" y="2600325"/>
            <a:chExt cx="3216242" cy="2017394"/>
          </a:xfrm>
        </p:grpSpPr>
        <p:sp>
          <p:nvSpPr>
            <p:cNvPr id="31" name="Container">
              <a:extLst>
                <a:ext uri="{FF2B5EF4-FFF2-40B4-BE49-F238E27FC236}">
                  <a16:creationId xmlns:a16="http://schemas.microsoft.com/office/drawing/2014/main" id="{A8CCE847-990E-4CE8-9A31-0304EC11025C}"/>
                </a:ext>
              </a:extLst>
            </p:cNvPr>
            <p:cNvSpPr/>
            <p:nvPr/>
          </p:nvSpPr>
          <p:spPr>
            <a:xfrm>
              <a:off x="3138993" y="2846816"/>
              <a:ext cx="3216242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Tab3">
              <a:extLst>
                <a:ext uri="{FF2B5EF4-FFF2-40B4-BE49-F238E27FC236}">
                  <a16:creationId xmlns:a16="http://schemas.microsoft.com/office/drawing/2014/main" id="{9E6ACD29-04D5-4F8F-9F62-4D8DF4618078}"/>
                </a:ext>
              </a:extLst>
            </p:cNvPr>
            <p:cNvSpPr txBox="1"/>
            <p:nvPr/>
          </p:nvSpPr>
          <p:spPr>
            <a:xfrm>
              <a:off x="3978041" y="2601913"/>
              <a:ext cx="660797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Categoria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Tab2">
              <a:extLst>
                <a:ext uri="{FF2B5EF4-FFF2-40B4-BE49-F238E27FC236}">
                  <a16:creationId xmlns:a16="http://schemas.microsoft.com/office/drawing/2014/main" id="{C4E471C3-AEE0-4DD2-B396-44C141C0645C}"/>
                </a:ext>
              </a:extLst>
            </p:cNvPr>
            <p:cNvSpPr txBox="1"/>
            <p:nvPr/>
          </p:nvSpPr>
          <p:spPr>
            <a:xfrm>
              <a:off x="4638838" y="2601910"/>
              <a:ext cx="660797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5">
              <a:extLst>
                <a:ext uri="{FF2B5EF4-FFF2-40B4-BE49-F238E27FC236}">
                  <a16:creationId xmlns:a16="http://schemas.microsoft.com/office/drawing/2014/main" id="{0153B518-A176-479B-A275-104AE674D200}"/>
                </a:ext>
              </a:extLst>
            </p:cNvPr>
            <p:cNvGrpSpPr/>
            <p:nvPr/>
          </p:nvGrpSpPr>
          <p:grpSpPr>
            <a:xfrm>
              <a:off x="3194746" y="2600325"/>
              <a:ext cx="890854" cy="246492"/>
              <a:chOff x="3473590" y="2698418"/>
              <a:chExt cx="576613" cy="210312"/>
            </a:xfrm>
          </p:grpSpPr>
          <p:sp>
            <p:nvSpPr>
              <p:cNvPr id="36" name="ActiveTab">
                <a:extLst>
                  <a:ext uri="{FF2B5EF4-FFF2-40B4-BE49-F238E27FC236}">
                    <a16:creationId xmlns:a16="http://schemas.microsoft.com/office/drawing/2014/main" id="{FCE1DE6D-4209-4E12-903E-34E8F5A68A5E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22466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Empleados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TabLine">
                <a:extLst>
                  <a:ext uri="{FF2B5EF4-FFF2-40B4-BE49-F238E27FC236}">
                    <a16:creationId xmlns:a16="http://schemas.microsoft.com/office/drawing/2014/main" id="{A07A8BCD-219C-41A2-AE6C-881AEEE65CDF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5" name="Tab4">
              <a:extLst>
                <a:ext uri="{FF2B5EF4-FFF2-40B4-BE49-F238E27FC236}">
                  <a16:creationId xmlns:a16="http://schemas.microsoft.com/office/drawing/2014/main" id="{A6518AB1-F1B2-4A8D-B581-9F777A9EF7E1}"/>
                </a:ext>
              </a:extLst>
            </p:cNvPr>
            <p:cNvSpPr txBox="1"/>
            <p:nvPr/>
          </p:nvSpPr>
          <p:spPr>
            <a:xfrm>
              <a:off x="5299635" y="2601907"/>
              <a:ext cx="504795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Cliente</a:t>
              </a:r>
            </a:p>
          </p:txBody>
        </p:sp>
      </p:grpSp>
      <p:pic>
        <p:nvPicPr>
          <p:cNvPr id="62" name="Imagen 61">
            <a:extLst>
              <a:ext uri="{FF2B5EF4-FFF2-40B4-BE49-F238E27FC236}">
                <a16:creationId xmlns:a16="http://schemas.microsoft.com/office/drawing/2014/main" id="{F210270B-6742-46B4-AA84-33D596B86AB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97" y="0"/>
            <a:ext cx="12229994" cy="7035878"/>
          </a:xfrm>
          <a:prstGeom prst="rect">
            <a:avLst/>
          </a:prstGeom>
        </p:spPr>
      </p:pic>
      <p:sp>
        <p:nvSpPr>
          <p:cNvPr id="38" name="Tab4">
            <a:extLst>
              <a:ext uri="{FF2B5EF4-FFF2-40B4-BE49-F238E27FC236}">
                <a16:creationId xmlns:a16="http://schemas.microsoft.com/office/drawing/2014/main" id="{C0009A00-A5A8-47E0-8D72-90057E718CF1}"/>
              </a:ext>
            </a:extLst>
          </p:cNvPr>
          <p:cNvSpPr txBox="1"/>
          <p:nvPr/>
        </p:nvSpPr>
        <p:spPr>
          <a:xfrm>
            <a:off x="7701924" y="79755"/>
            <a:ext cx="1883776" cy="83964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Ventas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5078B15B-2BC6-4240-96B1-CCEFD7596AC7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599926187"/>
              </p:ext>
            </p:extLst>
          </p:nvPr>
        </p:nvGraphicFramePr>
        <p:xfrm>
          <a:off x="70893" y="4689269"/>
          <a:ext cx="11578563" cy="19804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281542863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46962541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3735997481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2460840393"/>
                    </a:ext>
                  </a:extLst>
                </a:gridCol>
              </a:tblGrid>
              <a:tr h="414837"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Dirección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Rfc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Teléfono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Correo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Sueldo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Área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41CAD627-8151-4DE4-8BD0-E0DF688B7F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27870" y="1174999"/>
            <a:ext cx="1171934" cy="542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1" name="Tile">
            <a:extLst>
              <a:ext uri="{FF2B5EF4-FFF2-40B4-BE49-F238E27FC236}">
                <a16:creationId xmlns:a16="http://schemas.microsoft.com/office/drawing/2014/main" id="{141F9154-8DFC-45C2-B7D0-7396FB9246B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59939" y="1959348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Identificador</a:t>
            </a:r>
          </a:p>
        </p:txBody>
      </p:sp>
      <p:sp>
        <p:nvSpPr>
          <p:cNvPr id="42" name="Tile">
            <a:extLst>
              <a:ext uri="{FF2B5EF4-FFF2-40B4-BE49-F238E27FC236}">
                <a16:creationId xmlns:a16="http://schemas.microsoft.com/office/drawing/2014/main" id="{58C614F5-7A45-4A8C-91CF-0848B109630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612954" y="323808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Correo</a:t>
            </a:r>
          </a:p>
        </p:txBody>
      </p:sp>
      <p:sp>
        <p:nvSpPr>
          <p:cNvPr id="43" name="Tile">
            <a:extLst>
              <a:ext uri="{FF2B5EF4-FFF2-40B4-BE49-F238E27FC236}">
                <a16:creationId xmlns:a16="http://schemas.microsoft.com/office/drawing/2014/main" id="{4B1EB93B-D0FB-4CAC-BC2C-3F4838EF4AE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59939" y="2643804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id="{8CDF3412-5DAB-48C0-96E4-CFC0E82D281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84318" y="195468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Dirección</a:t>
            </a:r>
          </a:p>
        </p:txBody>
      </p:sp>
      <p:sp>
        <p:nvSpPr>
          <p:cNvPr id="45" name="Tile">
            <a:extLst>
              <a:ext uri="{FF2B5EF4-FFF2-40B4-BE49-F238E27FC236}">
                <a16:creationId xmlns:a16="http://schemas.microsoft.com/office/drawing/2014/main" id="{15B49F5B-0472-4A6E-8EAB-B2F5B15CF84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600900" y="2589931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RFC</a:t>
            </a:r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230A8855-5267-487F-B85D-A214BC88D9AE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28975" y="326058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Teléfono</a:t>
            </a: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0743A043-CA21-457E-A071-13993AEB3932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236150" y="1205009"/>
            <a:ext cx="1171934" cy="5288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884A6BF7-1C90-4992-AE31-154D17262C3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714667" y="1199053"/>
            <a:ext cx="1171934" cy="52102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Editar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5E8A9487-DF56-4788-86B6-86240259D9E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4821053" y="1190511"/>
            <a:ext cx="1171934" cy="53755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BC32BBAB-AB8B-46BC-A219-E809E7CA121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344430" y="1209690"/>
            <a:ext cx="1171934" cy="5425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Eliminar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3464B06D-A6D7-4352-9594-42C7F716D86D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2478177" y="2635605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7459DF2E-E7A7-4852-A5B7-2F134C845B06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8178004" y="1924736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BD93646A-BAFF-45B7-9CD2-42EEE486AF9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78004" y="2551644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FD4B25D4-162B-4B1C-A42F-50749F3CB56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478177" y="3255371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4612753-491B-4754-94ED-9ABD3F1C68C3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8178004" y="3194655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Tile">
            <a:extLst>
              <a:ext uri="{FF2B5EF4-FFF2-40B4-BE49-F238E27FC236}">
                <a16:creationId xmlns:a16="http://schemas.microsoft.com/office/drawing/2014/main" id="{D3BBEBCA-9B34-414D-AB2B-95AEE38E4082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128975" y="388816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Sueldo</a:t>
            </a:r>
          </a:p>
        </p:txBody>
      </p:sp>
      <p:sp>
        <p:nvSpPr>
          <p:cNvPr id="59" name="Tile">
            <a:extLst>
              <a:ext uri="{FF2B5EF4-FFF2-40B4-BE49-F238E27FC236}">
                <a16:creationId xmlns:a16="http://schemas.microsoft.com/office/drawing/2014/main" id="{579DFAB4-1530-4B1E-B359-92A53224FDE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600900" y="3870359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Área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E8658473-C869-4EA7-9C22-58E6FD270457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2518538" y="3876293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EEE8A8FA-C98F-40E1-A2B0-9E329626CC1C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8157432" y="3826931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Tab4">
            <a:extLst>
              <a:ext uri="{FF2B5EF4-FFF2-40B4-BE49-F238E27FC236}">
                <a16:creationId xmlns:a16="http://schemas.microsoft.com/office/drawing/2014/main" id="{14375D9D-3D5B-4E1E-BA85-70215D6AE95D}"/>
              </a:ext>
            </a:extLst>
          </p:cNvPr>
          <p:cNvSpPr txBox="1"/>
          <p:nvPr/>
        </p:nvSpPr>
        <p:spPr>
          <a:xfrm>
            <a:off x="5812604" y="79754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</a:p>
        </p:txBody>
      </p:sp>
      <p:sp>
        <p:nvSpPr>
          <p:cNvPr id="66" name="Tab4">
            <a:extLst>
              <a:ext uri="{FF2B5EF4-FFF2-40B4-BE49-F238E27FC236}">
                <a16:creationId xmlns:a16="http://schemas.microsoft.com/office/drawing/2014/main" id="{31FDEBBC-CCC2-4759-94A0-80E97E423A6C}"/>
              </a:ext>
            </a:extLst>
          </p:cNvPr>
          <p:cNvSpPr txBox="1"/>
          <p:nvPr/>
        </p:nvSpPr>
        <p:spPr>
          <a:xfrm>
            <a:off x="3934930" y="87481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Producto</a:t>
            </a:r>
          </a:p>
        </p:txBody>
      </p:sp>
      <p:sp>
        <p:nvSpPr>
          <p:cNvPr id="67" name="Tab4">
            <a:extLst>
              <a:ext uri="{FF2B5EF4-FFF2-40B4-BE49-F238E27FC236}">
                <a16:creationId xmlns:a16="http://schemas.microsoft.com/office/drawing/2014/main" id="{F4C52BCD-8202-4FF9-A7CD-3F604F4CF912}"/>
              </a:ext>
            </a:extLst>
          </p:cNvPr>
          <p:cNvSpPr txBox="1"/>
          <p:nvPr/>
        </p:nvSpPr>
        <p:spPr>
          <a:xfrm>
            <a:off x="2057256" y="89702"/>
            <a:ext cx="1883776" cy="82197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Categoria Producto</a:t>
            </a:r>
          </a:p>
        </p:txBody>
      </p:sp>
      <p:sp>
        <p:nvSpPr>
          <p:cNvPr id="68" name="Tab4">
            <a:extLst>
              <a:ext uri="{FF2B5EF4-FFF2-40B4-BE49-F238E27FC236}">
                <a16:creationId xmlns:a16="http://schemas.microsoft.com/office/drawing/2014/main" id="{20158B4F-DC9B-487C-9123-CAFEDD91AE6D}"/>
              </a:ext>
            </a:extLst>
          </p:cNvPr>
          <p:cNvSpPr txBox="1"/>
          <p:nvPr/>
        </p:nvSpPr>
        <p:spPr>
          <a:xfrm>
            <a:off x="155609" y="102555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noFill/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42887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5E7193E-B92A-4E87-8B53-AEAA305D7BED}"/>
              </a:ext>
            </a:extLst>
          </p:cNvPr>
          <p:cNvSpPr txBox="1"/>
          <p:nvPr/>
        </p:nvSpPr>
        <p:spPr>
          <a:xfrm>
            <a:off x="3459480" y="49834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“MI POBRE ENFERMITO”</a:t>
            </a:r>
          </a:p>
        </p:txBody>
      </p:sp>
      <p:grpSp>
        <p:nvGrpSpPr>
          <p:cNvPr id="7" name="TabGroup">
            <a:extLst>
              <a:ext uri="{FF2B5EF4-FFF2-40B4-BE49-F238E27FC236}">
                <a16:creationId xmlns:a16="http://schemas.microsoft.com/office/drawing/2014/main" id="{9A2469FA-FD5B-4373-A499-368298D16D4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37994" y="182879"/>
            <a:ext cx="12229994" cy="6852999"/>
            <a:chOff x="3138993" y="2600325"/>
            <a:chExt cx="3216242" cy="2017394"/>
          </a:xfrm>
        </p:grpSpPr>
        <p:sp>
          <p:nvSpPr>
            <p:cNvPr id="8" name="Container">
              <a:extLst>
                <a:ext uri="{FF2B5EF4-FFF2-40B4-BE49-F238E27FC236}">
                  <a16:creationId xmlns:a16="http://schemas.microsoft.com/office/drawing/2014/main" id="{BF934D73-B4B2-4394-91C6-F91C869CA012}"/>
                </a:ext>
              </a:extLst>
            </p:cNvPr>
            <p:cNvSpPr/>
            <p:nvPr/>
          </p:nvSpPr>
          <p:spPr>
            <a:xfrm>
              <a:off x="3138993" y="2846816"/>
              <a:ext cx="3216242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Tab3">
              <a:extLst>
                <a:ext uri="{FF2B5EF4-FFF2-40B4-BE49-F238E27FC236}">
                  <a16:creationId xmlns:a16="http://schemas.microsoft.com/office/drawing/2014/main" id="{A0EDCE80-76FA-405B-8DC4-E03222962E6D}"/>
                </a:ext>
              </a:extLst>
            </p:cNvPr>
            <p:cNvSpPr txBox="1"/>
            <p:nvPr/>
          </p:nvSpPr>
          <p:spPr>
            <a:xfrm>
              <a:off x="3978041" y="2601913"/>
              <a:ext cx="660797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Categoria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ab2">
              <a:extLst>
                <a:ext uri="{FF2B5EF4-FFF2-40B4-BE49-F238E27FC236}">
                  <a16:creationId xmlns:a16="http://schemas.microsoft.com/office/drawing/2014/main" id="{153651BB-5D15-4E21-99C8-5E4CC208F6E8}"/>
                </a:ext>
              </a:extLst>
            </p:cNvPr>
            <p:cNvSpPr txBox="1"/>
            <p:nvPr/>
          </p:nvSpPr>
          <p:spPr>
            <a:xfrm>
              <a:off x="4638838" y="2601910"/>
              <a:ext cx="660797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8B6112FD-F989-4DE9-ABF3-0B04E62E9444}"/>
                </a:ext>
              </a:extLst>
            </p:cNvPr>
            <p:cNvGrpSpPr/>
            <p:nvPr/>
          </p:nvGrpSpPr>
          <p:grpSpPr>
            <a:xfrm>
              <a:off x="3194746" y="2600325"/>
              <a:ext cx="890854" cy="246492"/>
              <a:chOff x="3473590" y="2698418"/>
              <a:chExt cx="576613" cy="210312"/>
            </a:xfrm>
          </p:grpSpPr>
          <p:sp>
            <p:nvSpPr>
              <p:cNvPr id="13" name="ActiveTab">
                <a:extLst>
                  <a:ext uri="{FF2B5EF4-FFF2-40B4-BE49-F238E27FC236}">
                    <a16:creationId xmlns:a16="http://schemas.microsoft.com/office/drawing/2014/main" id="{00FF27CE-86F2-4F7C-8795-622B0052CF71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22466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Empleados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TabLine">
                <a:extLst>
                  <a:ext uri="{FF2B5EF4-FFF2-40B4-BE49-F238E27FC236}">
                    <a16:creationId xmlns:a16="http://schemas.microsoft.com/office/drawing/2014/main" id="{3E93DED5-9C8C-49A0-A48F-CB7973D87AA9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2" name="Tab4">
              <a:extLst>
                <a:ext uri="{FF2B5EF4-FFF2-40B4-BE49-F238E27FC236}">
                  <a16:creationId xmlns:a16="http://schemas.microsoft.com/office/drawing/2014/main" id="{C09E7357-33C8-4DFE-8FE1-EB528AFA4941}"/>
                </a:ext>
              </a:extLst>
            </p:cNvPr>
            <p:cNvSpPr txBox="1"/>
            <p:nvPr/>
          </p:nvSpPr>
          <p:spPr>
            <a:xfrm>
              <a:off x="5299635" y="2601907"/>
              <a:ext cx="504795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Cliente</a:t>
              </a:r>
            </a:p>
          </p:txBody>
        </p: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3524ADDE-CE7B-4E2A-A326-D18B4A050D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97" y="0"/>
            <a:ext cx="12229994" cy="7035878"/>
          </a:xfrm>
          <a:prstGeom prst="rect">
            <a:avLst/>
          </a:prstGeom>
        </p:spPr>
      </p:pic>
      <p:sp>
        <p:nvSpPr>
          <p:cNvPr id="16" name="Tab4">
            <a:extLst>
              <a:ext uri="{FF2B5EF4-FFF2-40B4-BE49-F238E27FC236}">
                <a16:creationId xmlns:a16="http://schemas.microsoft.com/office/drawing/2014/main" id="{3FA0613F-5E86-4A38-9969-FED9D8E3BFE3}"/>
              </a:ext>
            </a:extLst>
          </p:cNvPr>
          <p:cNvSpPr txBox="1"/>
          <p:nvPr/>
        </p:nvSpPr>
        <p:spPr>
          <a:xfrm>
            <a:off x="7701924" y="87481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Ventas</a:t>
            </a:r>
          </a:p>
        </p:txBody>
      </p:sp>
      <p:graphicFrame>
        <p:nvGraphicFramePr>
          <p:cNvPr id="17" name="Table">
            <a:extLst>
              <a:ext uri="{FF2B5EF4-FFF2-40B4-BE49-F238E27FC236}">
                <a16:creationId xmlns:a16="http://schemas.microsoft.com/office/drawing/2014/main" id="{E0EEE4B4-35CC-4DEC-A2C4-36F363B4B6D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9157728"/>
              </p:ext>
            </p:extLst>
          </p:nvPr>
        </p:nvGraphicFramePr>
        <p:xfrm>
          <a:off x="306718" y="3526264"/>
          <a:ext cx="11159858" cy="19804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4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8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837"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Categoría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Content">
            <a:extLst>
              <a:ext uri="{FF2B5EF4-FFF2-40B4-BE49-F238E27FC236}">
                <a16:creationId xmlns:a16="http://schemas.microsoft.com/office/drawing/2014/main" id="{584CECD0-D5AE-4418-B9BB-6BEC3D62B0B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27870" y="1174999"/>
            <a:ext cx="1171934" cy="542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19" name="Tile">
            <a:extLst>
              <a:ext uri="{FF2B5EF4-FFF2-40B4-BE49-F238E27FC236}">
                <a16:creationId xmlns:a16="http://schemas.microsoft.com/office/drawing/2014/main" id="{DB928ACF-9612-498D-B046-DD0E874E71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59939" y="1959348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Identificador</a:t>
            </a:r>
          </a:p>
        </p:txBody>
      </p:sp>
      <p:sp>
        <p:nvSpPr>
          <p:cNvPr id="21" name="Tile">
            <a:extLst>
              <a:ext uri="{FF2B5EF4-FFF2-40B4-BE49-F238E27FC236}">
                <a16:creationId xmlns:a16="http://schemas.microsoft.com/office/drawing/2014/main" id="{3D761BA5-73EB-420C-A0FF-F728551A650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9939" y="2643804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Categoría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98AD1F85-9435-49C5-97F3-9F8895A364F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236150" y="1205009"/>
            <a:ext cx="1171934" cy="5288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22200050-CC07-4C21-B9A9-F49BA550A32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714667" y="1199053"/>
            <a:ext cx="1171934" cy="52102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Editar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01329CC8-B941-4353-8D83-824E3CFFE34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821053" y="1190511"/>
            <a:ext cx="1171934" cy="53755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69AB0A7C-D9D9-4773-8FA6-D7D8DA1F603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6344430" y="1209690"/>
            <a:ext cx="1171934" cy="5425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Eliminar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DBCBC40F-7C71-46CC-A299-0F44A2249728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478177" y="2635605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Tab4">
            <a:extLst>
              <a:ext uri="{FF2B5EF4-FFF2-40B4-BE49-F238E27FC236}">
                <a16:creationId xmlns:a16="http://schemas.microsoft.com/office/drawing/2014/main" id="{852EE3CC-E80C-4373-A14A-9B9FAE1A7204}"/>
              </a:ext>
            </a:extLst>
          </p:cNvPr>
          <p:cNvSpPr txBox="1"/>
          <p:nvPr/>
        </p:nvSpPr>
        <p:spPr>
          <a:xfrm>
            <a:off x="5812604" y="79754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</a:p>
        </p:txBody>
      </p:sp>
      <p:sp>
        <p:nvSpPr>
          <p:cNvPr id="39" name="Tab4">
            <a:extLst>
              <a:ext uri="{FF2B5EF4-FFF2-40B4-BE49-F238E27FC236}">
                <a16:creationId xmlns:a16="http://schemas.microsoft.com/office/drawing/2014/main" id="{73D4CEB2-6F54-44BF-BB3E-30A9A8D46D96}"/>
              </a:ext>
            </a:extLst>
          </p:cNvPr>
          <p:cNvSpPr txBox="1"/>
          <p:nvPr/>
        </p:nvSpPr>
        <p:spPr>
          <a:xfrm>
            <a:off x="3934930" y="87481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Producto</a:t>
            </a:r>
          </a:p>
        </p:txBody>
      </p:sp>
      <p:sp>
        <p:nvSpPr>
          <p:cNvPr id="40" name="Tab4">
            <a:extLst>
              <a:ext uri="{FF2B5EF4-FFF2-40B4-BE49-F238E27FC236}">
                <a16:creationId xmlns:a16="http://schemas.microsoft.com/office/drawing/2014/main" id="{01587FA5-B841-4317-BBAA-93CE237652E4}"/>
              </a:ext>
            </a:extLst>
          </p:cNvPr>
          <p:cNvSpPr txBox="1"/>
          <p:nvPr/>
        </p:nvSpPr>
        <p:spPr>
          <a:xfrm>
            <a:off x="2057256" y="89702"/>
            <a:ext cx="1883776" cy="82197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Categoria Producto</a:t>
            </a:r>
          </a:p>
        </p:txBody>
      </p:sp>
      <p:sp>
        <p:nvSpPr>
          <p:cNvPr id="41" name="Tab4">
            <a:extLst>
              <a:ext uri="{FF2B5EF4-FFF2-40B4-BE49-F238E27FC236}">
                <a16:creationId xmlns:a16="http://schemas.microsoft.com/office/drawing/2014/main" id="{0268D18B-6004-474C-9EA2-AA9CFBD8BF0E}"/>
              </a:ext>
            </a:extLst>
          </p:cNvPr>
          <p:cNvSpPr txBox="1"/>
          <p:nvPr/>
        </p:nvSpPr>
        <p:spPr>
          <a:xfrm>
            <a:off x="155609" y="102555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18159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F1E23F6-0ED7-4D95-BCD4-AC6326DBB6E9}"/>
              </a:ext>
            </a:extLst>
          </p:cNvPr>
          <p:cNvSpPr txBox="1"/>
          <p:nvPr/>
        </p:nvSpPr>
        <p:spPr>
          <a:xfrm>
            <a:off x="3459480" y="49834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“MI POBRE ENFERMITO”</a:t>
            </a:r>
          </a:p>
        </p:txBody>
      </p:sp>
      <p:grpSp>
        <p:nvGrpSpPr>
          <p:cNvPr id="5" name="TabGroup">
            <a:extLst>
              <a:ext uri="{FF2B5EF4-FFF2-40B4-BE49-F238E27FC236}">
                <a16:creationId xmlns:a16="http://schemas.microsoft.com/office/drawing/2014/main" id="{161BA48D-30E8-4516-BF4E-3725520E47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37994" y="182879"/>
            <a:ext cx="12229994" cy="6852999"/>
            <a:chOff x="3138993" y="2600325"/>
            <a:chExt cx="3216242" cy="2017394"/>
          </a:xfrm>
        </p:grpSpPr>
        <p:sp>
          <p:nvSpPr>
            <p:cNvPr id="6" name="Container">
              <a:extLst>
                <a:ext uri="{FF2B5EF4-FFF2-40B4-BE49-F238E27FC236}">
                  <a16:creationId xmlns:a16="http://schemas.microsoft.com/office/drawing/2014/main" id="{7A98EFEF-24DC-4F14-8FAB-35B1AE9A796A}"/>
                </a:ext>
              </a:extLst>
            </p:cNvPr>
            <p:cNvSpPr/>
            <p:nvPr/>
          </p:nvSpPr>
          <p:spPr>
            <a:xfrm>
              <a:off x="3138993" y="2846816"/>
              <a:ext cx="3216242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Tab3">
              <a:extLst>
                <a:ext uri="{FF2B5EF4-FFF2-40B4-BE49-F238E27FC236}">
                  <a16:creationId xmlns:a16="http://schemas.microsoft.com/office/drawing/2014/main" id="{B09A4FB8-2121-419A-90FC-4659FF8CACDE}"/>
                </a:ext>
              </a:extLst>
            </p:cNvPr>
            <p:cNvSpPr txBox="1"/>
            <p:nvPr/>
          </p:nvSpPr>
          <p:spPr>
            <a:xfrm>
              <a:off x="3978041" y="2601913"/>
              <a:ext cx="660797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Categoria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b2">
              <a:extLst>
                <a:ext uri="{FF2B5EF4-FFF2-40B4-BE49-F238E27FC236}">
                  <a16:creationId xmlns:a16="http://schemas.microsoft.com/office/drawing/2014/main" id="{7C637165-CC84-4D1C-BC5B-FE4ECFDAC857}"/>
                </a:ext>
              </a:extLst>
            </p:cNvPr>
            <p:cNvSpPr txBox="1"/>
            <p:nvPr/>
          </p:nvSpPr>
          <p:spPr>
            <a:xfrm>
              <a:off x="4638838" y="2601910"/>
              <a:ext cx="660797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92446833-7CAA-4E25-86C9-8D0CF2B0CAA3}"/>
                </a:ext>
              </a:extLst>
            </p:cNvPr>
            <p:cNvGrpSpPr/>
            <p:nvPr/>
          </p:nvGrpSpPr>
          <p:grpSpPr>
            <a:xfrm>
              <a:off x="3194746" y="2600325"/>
              <a:ext cx="890854" cy="246492"/>
              <a:chOff x="3473590" y="2698418"/>
              <a:chExt cx="576613" cy="210312"/>
            </a:xfrm>
          </p:grpSpPr>
          <p:sp>
            <p:nvSpPr>
              <p:cNvPr id="11" name="ActiveTab">
                <a:extLst>
                  <a:ext uri="{FF2B5EF4-FFF2-40B4-BE49-F238E27FC236}">
                    <a16:creationId xmlns:a16="http://schemas.microsoft.com/office/drawing/2014/main" id="{EDDBF013-430F-4B5F-A582-878512B0CF58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22466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Empleados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TabLine">
                <a:extLst>
                  <a:ext uri="{FF2B5EF4-FFF2-40B4-BE49-F238E27FC236}">
                    <a16:creationId xmlns:a16="http://schemas.microsoft.com/office/drawing/2014/main" id="{554485AC-3EB9-4A17-B314-B0CBA72F7285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" name="Tab4">
              <a:extLst>
                <a:ext uri="{FF2B5EF4-FFF2-40B4-BE49-F238E27FC236}">
                  <a16:creationId xmlns:a16="http://schemas.microsoft.com/office/drawing/2014/main" id="{7BC605DC-725E-4CC7-B1A2-3B68B42DDEFE}"/>
                </a:ext>
              </a:extLst>
            </p:cNvPr>
            <p:cNvSpPr txBox="1"/>
            <p:nvPr/>
          </p:nvSpPr>
          <p:spPr>
            <a:xfrm>
              <a:off x="5299635" y="2601907"/>
              <a:ext cx="504795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Cliente</a:t>
              </a:r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7614FAB1-98E4-41BF-BE59-C129758B3D3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97" y="0"/>
            <a:ext cx="12229994" cy="7035878"/>
          </a:xfrm>
          <a:prstGeom prst="rect">
            <a:avLst/>
          </a:prstGeom>
        </p:spPr>
      </p:pic>
      <p:sp>
        <p:nvSpPr>
          <p:cNvPr id="14" name="Tab4">
            <a:extLst>
              <a:ext uri="{FF2B5EF4-FFF2-40B4-BE49-F238E27FC236}">
                <a16:creationId xmlns:a16="http://schemas.microsoft.com/office/drawing/2014/main" id="{AC31FB59-E411-4DF6-A778-C079DFDFACAC}"/>
              </a:ext>
            </a:extLst>
          </p:cNvPr>
          <p:cNvSpPr txBox="1"/>
          <p:nvPr/>
        </p:nvSpPr>
        <p:spPr>
          <a:xfrm>
            <a:off x="7701924" y="79755"/>
            <a:ext cx="1883776" cy="83964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Ventas</a:t>
            </a:r>
          </a:p>
        </p:txBody>
      </p:sp>
      <p:graphicFrame>
        <p:nvGraphicFramePr>
          <p:cNvPr id="15" name="Table">
            <a:extLst>
              <a:ext uri="{FF2B5EF4-FFF2-40B4-BE49-F238E27FC236}">
                <a16:creationId xmlns:a16="http://schemas.microsoft.com/office/drawing/2014/main" id="{F9AFF3D0-E8E8-484F-B731-6E81FB4309AD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441717972"/>
              </p:ext>
            </p:extLst>
          </p:nvPr>
        </p:nvGraphicFramePr>
        <p:xfrm>
          <a:off x="70892" y="4689269"/>
          <a:ext cx="11566925" cy="19804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235">
                  <a:extLst>
                    <a:ext uri="{9D8B030D-6E8A-4147-A177-3AD203B41FA5}">
                      <a16:colId xmlns:a16="http://schemas.microsoft.com/office/drawing/2014/main" val="1281542863"/>
                    </a:ext>
                  </a:extLst>
                </a:gridCol>
                <a:gridCol w="1686003">
                  <a:extLst>
                    <a:ext uri="{9D8B030D-6E8A-4147-A177-3AD203B41FA5}">
                      <a16:colId xmlns:a16="http://schemas.microsoft.com/office/drawing/2014/main" val="46962541"/>
                    </a:ext>
                  </a:extLst>
                </a:gridCol>
                <a:gridCol w="1902157">
                  <a:extLst>
                    <a:ext uri="{9D8B030D-6E8A-4147-A177-3AD203B41FA5}">
                      <a16:colId xmlns:a16="http://schemas.microsoft.com/office/drawing/2014/main" val="3735997481"/>
                    </a:ext>
                  </a:extLst>
                </a:gridCol>
              </a:tblGrid>
              <a:tr h="414837"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Categoría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Descripción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Precio Venta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Precio Compra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Presentación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Content">
            <a:extLst>
              <a:ext uri="{FF2B5EF4-FFF2-40B4-BE49-F238E27FC236}">
                <a16:creationId xmlns:a16="http://schemas.microsoft.com/office/drawing/2014/main" id="{74AC5695-7831-4A8C-A6A8-C5E2EC20C94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27870" y="1174999"/>
            <a:ext cx="1171934" cy="542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17" name="Tile">
            <a:extLst>
              <a:ext uri="{FF2B5EF4-FFF2-40B4-BE49-F238E27FC236}">
                <a16:creationId xmlns:a16="http://schemas.microsoft.com/office/drawing/2014/main" id="{598D2C59-7544-4713-A393-1E79F253B38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59939" y="1959348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Identificador</a:t>
            </a:r>
          </a:p>
        </p:txBody>
      </p:sp>
      <p:sp>
        <p:nvSpPr>
          <p:cNvPr id="18" name="Tile">
            <a:extLst>
              <a:ext uri="{FF2B5EF4-FFF2-40B4-BE49-F238E27FC236}">
                <a16:creationId xmlns:a16="http://schemas.microsoft.com/office/drawing/2014/main" id="{4C60770D-D800-427A-9F95-85C7D9943C3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612954" y="323808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Presentación</a:t>
            </a:r>
          </a:p>
        </p:txBody>
      </p:sp>
      <p:sp>
        <p:nvSpPr>
          <p:cNvPr id="19" name="Tile">
            <a:extLst>
              <a:ext uri="{FF2B5EF4-FFF2-40B4-BE49-F238E27FC236}">
                <a16:creationId xmlns:a16="http://schemas.microsoft.com/office/drawing/2014/main" id="{6C87D603-3178-499F-9E51-6AEB8E5EA1D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59939" y="2643804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20" name="Tile">
            <a:extLst>
              <a:ext uri="{FF2B5EF4-FFF2-40B4-BE49-F238E27FC236}">
                <a16:creationId xmlns:a16="http://schemas.microsoft.com/office/drawing/2014/main" id="{CDF31FB7-799D-4DD7-A241-988F9469909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84318" y="195468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Precio Venta</a:t>
            </a:r>
          </a:p>
        </p:txBody>
      </p:sp>
      <p:sp>
        <p:nvSpPr>
          <p:cNvPr id="21" name="Tile">
            <a:extLst>
              <a:ext uri="{FF2B5EF4-FFF2-40B4-BE49-F238E27FC236}">
                <a16:creationId xmlns:a16="http://schemas.microsoft.com/office/drawing/2014/main" id="{5B584D81-47AC-4238-8E1F-A4AC15CF3F9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600900" y="2589931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Precio Compra</a:t>
            </a:r>
          </a:p>
        </p:txBody>
      </p:sp>
      <p:sp>
        <p:nvSpPr>
          <p:cNvPr id="22" name="Tile">
            <a:extLst>
              <a:ext uri="{FF2B5EF4-FFF2-40B4-BE49-F238E27FC236}">
                <a16:creationId xmlns:a16="http://schemas.microsoft.com/office/drawing/2014/main" id="{645F4006-EF8D-4736-87D4-DEABC4DE9D2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28975" y="326058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Categoría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82CE9290-6783-4BB4-93F2-32F68F02C4B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236150" y="1205009"/>
            <a:ext cx="1171934" cy="5288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9EA733E1-2B73-49A0-A65E-0E79F9120A6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714667" y="1199053"/>
            <a:ext cx="1171934" cy="52102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Editar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3DC8A587-FCA9-426E-A839-F4D089551F68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4821053" y="1190511"/>
            <a:ext cx="1171934" cy="53755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4F6E901-31C2-4594-B864-A4D248DBEFBE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344430" y="1209690"/>
            <a:ext cx="1171934" cy="5425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Eliminar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D4DFBD9-6B80-44C2-9C43-8217DC4B787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2478177" y="2635605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F591C7F2-B9C5-4DB6-9CAF-F96EFF8488E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8178004" y="1924736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753DD6AB-968C-41BF-A00F-8F34EEFD26D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78004" y="2551644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7633D54-1DEF-4B2E-8FB4-F3A483DF92C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178004" y="3194655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B5F90FF4-A6BA-46D6-AB4C-E7010A7E13BB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128975" y="388816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D1F98E25-74EE-4069-BD20-3CB413B47067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2518538" y="3876293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Tab4">
            <a:extLst>
              <a:ext uri="{FF2B5EF4-FFF2-40B4-BE49-F238E27FC236}">
                <a16:creationId xmlns:a16="http://schemas.microsoft.com/office/drawing/2014/main" id="{E3728CCD-2DAF-4621-91F9-7B2490AF4040}"/>
              </a:ext>
            </a:extLst>
          </p:cNvPr>
          <p:cNvSpPr txBox="1"/>
          <p:nvPr/>
        </p:nvSpPr>
        <p:spPr>
          <a:xfrm>
            <a:off x="5812604" y="79754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</a:p>
        </p:txBody>
      </p:sp>
      <p:sp>
        <p:nvSpPr>
          <p:cNvPr id="37" name="Tab4">
            <a:extLst>
              <a:ext uri="{FF2B5EF4-FFF2-40B4-BE49-F238E27FC236}">
                <a16:creationId xmlns:a16="http://schemas.microsoft.com/office/drawing/2014/main" id="{E699DA01-3EB4-4491-A1A4-857739E5EA45}"/>
              </a:ext>
            </a:extLst>
          </p:cNvPr>
          <p:cNvSpPr txBox="1"/>
          <p:nvPr/>
        </p:nvSpPr>
        <p:spPr>
          <a:xfrm>
            <a:off x="3934930" y="87481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noFill/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Producto</a:t>
            </a:r>
          </a:p>
        </p:txBody>
      </p:sp>
      <p:sp>
        <p:nvSpPr>
          <p:cNvPr id="38" name="Tab4">
            <a:extLst>
              <a:ext uri="{FF2B5EF4-FFF2-40B4-BE49-F238E27FC236}">
                <a16:creationId xmlns:a16="http://schemas.microsoft.com/office/drawing/2014/main" id="{CA514BEB-C3CB-48E5-BCEC-431867E7C45E}"/>
              </a:ext>
            </a:extLst>
          </p:cNvPr>
          <p:cNvSpPr txBox="1"/>
          <p:nvPr/>
        </p:nvSpPr>
        <p:spPr>
          <a:xfrm>
            <a:off x="2057256" y="89702"/>
            <a:ext cx="1883776" cy="82197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Categoria Producto</a:t>
            </a:r>
          </a:p>
        </p:txBody>
      </p:sp>
      <p:sp>
        <p:nvSpPr>
          <p:cNvPr id="39" name="Tab4">
            <a:extLst>
              <a:ext uri="{FF2B5EF4-FFF2-40B4-BE49-F238E27FC236}">
                <a16:creationId xmlns:a16="http://schemas.microsoft.com/office/drawing/2014/main" id="{86BD369D-AF29-43B4-B33C-492723FA370E}"/>
              </a:ext>
            </a:extLst>
          </p:cNvPr>
          <p:cNvSpPr txBox="1"/>
          <p:nvPr/>
        </p:nvSpPr>
        <p:spPr>
          <a:xfrm>
            <a:off x="155609" y="102555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Empleado</a:t>
            </a:r>
          </a:p>
        </p:txBody>
      </p:sp>
      <p:grpSp>
        <p:nvGrpSpPr>
          <p:cNvPr id="40" name="DropdownBox">
            <a:extLst>
              <a:ext uri="{FF2B5EF4-FFF2-40B4-BE49-F238E27FC236}">
                <a16:creationId xmlns:a16="http://schemas.microsoft.com/office/drawing/2014/main" id="{1178D6AC-2370-4588-950D-F94C4B1D9665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2478178" y="3260583"/>
            <a:ext cx="2166742" cy="402214"/>
            <a:chOff x="3990745" y="3248594"/>
            <a:chExt cx="2166742" cy="402214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3A3AA855-98C8-41CB-A742-65DFE2064A97}"/>
                </a:ext>
              </a:extLst>
            </p:cNvPr>
            <p:cNvSpPr/>
            <p:nvPr/>
          </p:nvSpPr>
          <p:spPr>
            <a:xfrm>
              <a:off x="3990745" y="3248594"/>
              <a:ext cx="2166742" cy="40221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Categoria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DownArrow">
              <a:extLst>
                <a:ext uri="{FF2B5EF4-FFF2-40B4-BE49-F238E27FC236}">
                  <a16:creationId xmlns:a16="http://schemas.microsoft.com/office/drawing/2014/main" id="{FE99A7BC-F20F-44C6-8013-B6885B2827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832958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37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6BA0E-A087-4457-8EC4-69560CF2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371E3-1358-4359-88C2-3B1F02AF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836188-552C-427D-86DE-B05308E20C12}"/>
              </a:ext>
            </a:extLst>
          </p:cNvPr>
          <p:cNvSpPr txBox="1"/>
          <p:nvPr/>
        </p:nvSpPr>
        <p:spPr>
          <a:xfrm>
            <a:off x="3497474" y="49834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“MI POBRE ENFERMITO”</a:t>
            </a:r>
          </a:p>
        </p:txBody>
      </p:sp>
      <p:grpSp>
        <p:nvGrpSpPr>
          <p:cNvPr id="5" name="TabGroup">
            <a:extLst>
              <a:ext uri="{FF2B5EF4-FFF2-40B4-BE49-F238E27FC236}">
                <a16:creationId xmlns:a16="http://schemas.microsoft.com/office/drawing/2014/main" id="{2E8F24B8-A9D5-42B0-82EF-1991F217B67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82879"/>
            <a:ext cx="12229994" cy="6852999"/>
            <a:chOff x="3138993" y="2600325"/>
            <a:chExt cx="3216242" cy="2017394"/>
          </a:xfrm>
        </p:grpSpPr>
        <p:sp>
          <p:nvSpPr>
            <p:cNvPr id="6" name="Container">
              <a:extLst>
                <a:ext uri="{FF2B5EF4-FFF2-40B4-BE49-F238E27FC236}">
                  <a16:creationId xmlns:a16="http://schemas.microsoft.com/office/drawing/2014/main" id="{7DBF685E-5DDF-40AD-BF8A-1AC3DD6FD304}"/>
                </a:ext>
              </a:extLst>
            </p:cNvPr>
            <p:cNvSpPr/>
            <p:nvPr/>
          </p:nvSpPr>
          <p:spPr>
            <a:xfrm>
              <a:off x="3138993" y="2846816"/>
              <a:ext cx="3216242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Tab3">
              <a:extLst>
                <a:ext uri="{FF2B5EF4-FFF2-40B4-BE49-F238E27FC236}">
                  <a16:creationId xmlns:a16="http://schemas.microsoft.com/office/drawing/2014/main" id="{1828314E-84A7-4B6E-B18A-60CD165EBFD9}"/>
                </a:ext>
              </a:extLst>
            </p:cNvPr>
            <p:cNvSpPr txBox="1"/>
            <p:nvPr/>
          </p:nvSpPr>
          <p:spPr>
            <a:xfrm>
              <a:off x="3978041" y="2601913"/>
              <a:ext cx="660797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Categoria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b2">
              <a:extLst>
                <a:ext uri="{FF2B5EF4-FFF2-40B4-BE49-F238E27FC236}">
                  <a16:creationId xmlns:a16="http://schemas.microsoft.com/office/drawing/2014/main" id="{334D7B1A-D708-41B3-9749-174421129771}"/>
                </a:ext>
              </a:extLst>
            </p:cNvPr>
            <p:cNvSpPr txBox="1"/>
            <p:nvPr/>
          </p:nvSpPr>
          <p:spPr>
            <a:xfrm>
              <a:off x="4638838" y="2601910"/>
              <a:ext cx="660797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2AC1B53B-6BF6-4078-8BB1-499AC3CF7E60}"/>
                </a:ext>
              </a:extLst>
            </p:cNvPr>
            <p:cNvGrpSpPr/>
            <p:nvPr/>
          </p:nvGrpSpPr>
          <p:grpSpPr>
            <a:xfrm>
              <a:off x="3194746" y="2600325"/>
              <a:ext cx="890854" cy="246492"/>
              <a:chOff x="3473590" y="2698418"/>
              <a:chExt cx="576613" cy="210312"/>
            </a:xfrm>
          </p:grpSpPr>
          <p:sp>
            <p:nvSpPr>
              <p:cNvPr id="11" name="ActiveTab">
                <a:extLst>
                  <a:ext uri="{FF2B5EF4-FFF2-40B4-BE49-F238E27FC236}">
                    <a16:creationId xmlns:a16="http://schemas.microsoft.com/office/drawing/2014/main" id="{4AFCB1F5-B492-4DEE-910B-E0893F54B56A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22466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Empleados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TabLine">
                <a:extLst>
                  <a:ext uri="{FF2B5EF4-FFF2-40B4-BE49-F238E27FC236}">
                    <a16:creationId xmlns:a16="http://schemas.microsoft.com/office/drawing/2014/main" id="{4631F3A0-114B-4101-A4DF-CA0813428502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" name="Tab4">
              <a:extLst>
                <a:ext uri="{FF2B5EF4-FFF2-40B4-BE49-F238E27FC236}">
                  <a16:creationId xmlns:a16="http://schemas.microsoft.com/office/drawing/2014/main" id="{1E4C03CC-DF3F-4CAD-89E0-A4C2AF53D82A}"/>
                </a:ext>
              </a:extLst>
            </p:cNvPr>
            <p:cNvSpPr txBox="1"/>
            <p:nvPr/>
          </p:nvSpPr>
          <p:spPr>
            <a:xfrm>
              <a:off x="5299635" y="2601907"/>
              <a:ext cx="504795" cy="2449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Cliente</a:t>
              </a:r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20916E88-010C-4B41-BE3E-350DA88A49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" y="0"/>
            <a:ext cx="12229994" cy="7035878"/>
          </a:xfrm>
          <a:prstGeom prst="rect">
            <a:avLst/>
          </a:prstGeom>
        </p:spPr>
      </p:pic>
      <p:sp>
        <p:nvSpPr>
          <p:cNvPr id="14" name="Tab4">
            <a:extLst>
              <a:ext uri="{FF2B5EF4-FFF2-40B4-BE49-F238E27FC236}">
                <a16:creationId xmlns:a16="http://schemas.microsoft.com/office/drawing/2014/main" id="{D4296C90-B2FB-4E49-AFBD-CC588D422E69}"/>
              </a:ext>
            </a:extLst>
          </p:cNvPr>
          <p:cNvSpPr txBox="1"/>
          <p:nvPr/>
        </p:nvSpPr>
        <p:spPr>
          <a:xfrm>
            <a:off x="7739918" y="79755"/>
            <a:ext cx="1883776" cy="83964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Ventas</a:t>
            </a:r>
          </a:p>
        </p:txBody>
      </p:sp>
      <p:graphicFrame>
        <p:nvGraphicFramePr>
          <p:cNvPr id="15" name="Table">
            <a:extLst>
              <a:ext uri="{FF2B5EF4-FFF2-40B4-BE49-F238E27FC236}">
                <a16:creationId xmlns:a16="http://schemas.microsoft.com/office/drawing/2014/main" id="{996D1818-B3B4-4706-9A74-E199391585E2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70339366"/>
              </p:ext>
            </p:extLst>
          </p:nvPr>
        </p:nvGraphicFramePr>
        <p:xfrm>
          <a:off x="108887" y="4689269"/>
          <a:ext cx="11395928" cy="19804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8976">
                  <a:extLst>
                    <a:ext uri="{9D8B030D-6E8A-4147-A177-3AD203B41FA5}">
                      <a16:colId xmlns:a16="http://schemas.microsoft.com/office/drawing/2014/main" val="1281542863"/>
                    </a:ext>
                  </a:extLst>
                </a:gridCol>
                <a:gridCol w="1988002">
                  <a:extLst>
                    <a:ext uri="{9D8B030D-6E8A-4147-A177-3AD203B41FA5}">
                      <a16:colId xmlns:a16="http://schemas.microsoft.com/office/drawing/2014/main" val="46962541"/>
                    </a:ext>
                  </a:extLst>
                </a:gridCol>
              </a:tblGrid>
              <a:tr h="414837"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Dirección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Rfc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Teléfono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Correo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Content">
            <a:extLst>
              <a:ext uri="{FF2B5EF4-FFF2-40B4-BE49-F238E27FC236}">
                <a16:creationId xmlns:a16="http://schemas.microsoft.com/office/drawing/2014/main" id="{C931E985-2ADB-4BB2-BE98-FB099BD59C7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65864" y="1174999"/>
            <a:ext cx="1171934" cy="542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17" name="Tile">
            <a:extLst>
              <a:ext uri="{FF2B5EF4-FFF2-40B4-BE49-F238E27FC236}">
                <a16:creationId xmlns:a16="http://schemas.microsoft.com/office/drawing/2014/main" id="{305005E7-3E18-4341-81E9-A08825854D7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97933" y="1959348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Identificador</a:t>
            </a:r>
          </a:p>
        </p:txBody>
      </p:sp>
      <p:sp>
        <p:nvSpPr>
          <p:cNvPr id="19" name="Tile">
            <a:extLst>
              <a:ext uri="{FF2B5EF4-FFF2-40B4-BE49-F238E27FC236}">
                <a16:creationId xmlns:a16="http://schemas.microsoft.com/office/drawing/2014/main" id="{DBC14AC5-3DC6-44A8-8286-9BA1FC15E2B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97933" y="2643804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20" name="Tile">
            <a:extLst>
              <a:ext uri="{FF2B5EF4-FFF2-40B4-BE49-F238E27FC236}">
                <a16:creationId xmlns:a16="http://schemas.microsoft.com/office/drawing/2014/main" id="{1EDC1E2D-2DB6-4775-B1D9-0824A97A909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622312" y="195468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Teléfono</a:t>
            </a:r>
          </a:p>
        </p:txBody>
      </p:sp>
      <p:sp>
        <p:nvSpPr>
          <p:cNvPr id="21" name="Tile">
            <a:extLst>
              <a:ext uri="{FF2B5EF4-FFF2-40B4-BE49-F238E27FC236}">
                <a16:creationId xmlns:a16="http://schemas.microsoft.com/office/drawing/2014/main" id="{496D5654-A745-46BF-A232-C9454C14CC4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638894" y="2589931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Correo</a:t>
            </a:r>
          </a:p>
        </p:txBody>
      </p:sp>
      <p:sp>
        <p:nvSpPr>
          <p:cNvPr id="22" name="Tile">
            <a:extLst>
              <a:ext uri="{FF2B5EF4-FFF2-40B4-BE49-F238E27FC236}">
                <a16:creationId xmlns:a16="http://schemas.microsoft.com/office/drawing/2014/main" id="{E8F90F5A-9EA9-4291-98F6-AE8FD9D3F3B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66969" y="326058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Dirección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38E7481-5996-41ED-A75C-82AA5339967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274144" y="1205009"/>
            <a:ext cx="1171934" cy="5288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E22F1428-75D3-4134-8495-94513821BCF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752661" y="1199053"/>
            <a:ext cx="1171934" cy="52102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Editar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68F7092-2584-41B2-BD98-38BD8B4F43D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859047" y="1190511"/>
            <a:ext cx="1171934" cy="53755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36883BF7-8C74-4DD3-B1AD-02C1DE468C7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382424" y="1209690"/>
            <a:ext cx="1171934" cy="5425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Eliminar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9EFA7EDF-613F-4165-84C5-E57BE4614ABF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516171" y="2635605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95727C2E-9B3A-4D8A-BFAA-18DE44C76ABD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215998" y="1924736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720CEC0D-5A5F-4CA9-B737-4241EE998887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8215998" y="2551644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06D9DF85-E89A-4200-9FCF-ADA873D41DC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2516171" y="3255371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018AFE43-83B2-4FD8-861F-D02F2B9AE782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520800" y="3321976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Rfc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0A7448C-068C-453E-8CFA-E93F67C2A4A1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8194625" y="3242064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Tab4">
            <a:extLst>
              <a:ext uri="{FF2B5EF4-FFF2-40B4-BE49-F238E27FC236}">
                <a16:creationId xmlns:a16="http://schemas.microsoft.com/office/drawing/2014/main" id="{840D8DDF-754E-47D0-996E-D1EE297E3B79}"/>
              </a:ext>
            </a:extLst>
          </p:cNvPr>
          <p:cNvSpPr txBox="1"/>
          <p:nvPr/>
        </p:nvSpPr>
        <p:spPr>
          <a:xfrm>
            <a:off x="5850598" y="79754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noFill/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</a:p>
        </p:txBody>
      </p:sp>
      <p:sp>
        <p:nvSpPr>
          <p:cNvPr id="37" name="Tab4">
            <a:extLst>
              <a:ext uri="{FF2B5EF4-FFF2-40B4-BE49-F238E27FC236}">
                <a16:creationId xmlns:a16="http://schemas.microsoft.com/office/drawing/2014/main" id="{EBE15495-4EBE-43DD-B072-D3AB965EFD09}"/>
              </a:ext>
            </a:extLst>
          </p:cNvPr>
          <p:cNvSpPr txBox="1"/>
          <p:nvPr/>
        </p:nvSpPr>
        <p:spPr>
          <a:xfrm>
            <a:off x="3972924" y="87481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Producto</a:t>
            </a:r>
          </a:p>
        </p:txBody>
      </p:sp>
      <p:sp>
        <p:nvSpPr>
          <p:cNvPr id="38" name="Tab4">
            <a:extLst>
              <a:ext uri="{FF2B5EF4-FFF2-40B4-BE49-F238E27FC236}">
                <a16:creationId xmlns:a16="http://schemas.microsoft.com/office/drawing/2014/main" id="{E5FDB2B2-4733-4242-9893-8EBF3ADC917D}"/>
              </a:ext>
            </a:extLst>
          </p:cNvPr>
          <p:cNvSpPr txBox="1"/>
          <p:nvPr/>
        </p:nvSpPr>
        <p:spPr>
          <a:xfrm>
            <a:off x="2095250" y="89702"/>
            <a:ext cx="1883776" cy="82197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Categoria Producto</a:t>
            </a:r>
          </a:p>
        </p:txBody>
      </p:sp>
      <p:sp>
        <p:nvSpPr>
          <p:cNvPr id="39" name="Tab4">
            <a:extLst>
              <a:ext uri="{FF2B5EF4-FFF2-40B4-BE49-F238E27FC236}">
                <a16:creationId xmlns:a16="http://schemas.microsoft.com/office/drawing/2014/main" id="{6013F5B8-E530-469D-BB4B-2A9DDC7B6E6F}"/>
              </a:ext>
            </a:extLst>
          </p:cNvPr>
          <p:cNvSpPr txBox="1"/>
          <p:nvPr/>
        </p:nvSpPr>
        <p:spPr>
          <a:xfrm>
            <a:off x="193603" y="102555"/>
            <a:ext cx="1883776" cy="8319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chemeClr val="tx1"/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13847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07DB76B0-7902-4B93-B2F7-8185F3826E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" y="-1"/>
            <a:ext cx="12191289" cy="6995833"/>
          </a:xfrm>
          <a:prstGeom prst="rect">
            <a:avLst/>
          </a:prstGeom>
        </p:spPr>
      </p:pic>
      <p:sp>
        <p:nvSpPr>
          <p:cNvPr id="4" name="Tile">
            <a:extLst>
              <a:ext uri="{FF2B5EF4-FFF2-40B4-BE49-F238E27FC236}">
                <a16:creationId xmlns:a16="http://schemas.microsoft.com/office/drawing/2014/main" id="{756459ED-3965-429F-82FB-EFDA67B5A9A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571731" y="1401373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5" name="Tile">
            <a:extLst>
              <a:ext uri="{FF2B5EF4-FFF2-40B4-BE49-F238E27FC236}">
                <a16:creationId xmlns:a16="http://schemas.microsoft.com/office/drawing/2014/main" id="{8F46C358-07EB-45DD-BF4C-FCE40C0CA65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609673" y="776395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142E33E4-9368-42F9-82F4-45E47997AF5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89969" y="1393174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ile">
            <a:extLst>
              <a:ext uri="{FF2B5EF4-FFF2-40B4-BE49-F238E27FC236}">
                <a16:creationId xmlns:a16="http://schemas.microsoft.com/office/drawing/2014/main" id="{871FBF0C-104F-4624-9C9D-3CC8D6E1680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609673" y="1403975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Empleado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0BB3518A-5809-4376-8607-1B676A8D6CE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958875" y="1401373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" name="DropdownBox">
            <a:extLst>
              <a:ext uri="{FF2B5EF4-FFF2-40B4-BE49-F238E27FC236}">
                <a16:creationId xmlns:a16="http://schemas.microsoft.com/office/drawing/2014/main" id="{2A7879AF-254D-4FDC-900D-F9289C69A4F6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958876" y="776395"/>
            <a:ext cx="2166742" cy="402214"/>
            <a:chOff x="3990745" y="3248594"/>
            <a:chExt cx="2166742" cy="402214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8DAA0263-A971-48EB-AB5C-A55E7AE6E658}"/>
                </a:ext>
              </a:extLst>
            </p:cNvPr>
            <p:cNvSpPr/>
            <p:nvPr/>
          </p:nvSpPr>
          <p:spPr>
            <a:xfrm>
              <a:off x="3990745" y="3248594"/>
              <a:ext cx="2166742" cy="40221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Cliente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DownArrow">
              <a:extLst>
                <a:ext uri="{FF2B5EF4-FFF2-40B4-BE49-F238E27FC236}">
                  <a16:creationId xmlns:a16="http://schemas.microsoft.com/office/drawing/2014/main" id="{AE979F56-52BA-4CD8-874C-310695C3E25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832958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" name="Tile">
            <a:extLst>
              <a:ext uri="{FF2B5EF4-FFF2-40B4-BE49-F238E27FC236}">
                <a16:creationId xmlns:a16="http://schemas.microsoft.com/office/drawing/2014/main" id="{99EB16FB-B941-449D-A962-282CF82A27A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581127" y="789791"/>
            <a:ext cx="2033558" cy="40221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s-MX" dirty="0"/>
              <a:t>Folio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F5D653A-FC95-4E3A-8B61-384C4D31C93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889969" y="799729"/>
            <a:ext cx="2166742" cy="4022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E1AC96F7-0C82-4D21-8A63-E6D993148F62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401753" y="1998943"/>
            <a:ext cx="1171934" cy="542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3A5C516-ED73-474D-880E-B991A024DEC2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510033" y="2028953"/>
            <a:ext cx="1171934" cy="5288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22F01CD8-1238-4442-BB7C-D13E8532A87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988550" y="2022997"/>
            <a:ext cx="1171934" cy="52102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Editar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20CFBCFE-AE52-4389-8B2E-F65CF9BD330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7094936" y="2014455"/>
            <a:ext cx="1171934" cy="53755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752DD1-188C-43CC-B9E0-3462F12B5F2C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618313" y="2033634"/>
            <a:ext cx="1171934" cy="5425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MX" sz="1200" dirty="0">
                <a:latin typeface="Segoe UI" pitchFamily="34" charset="0"/>
                <a:cs typeface="Segoe UI" pitchFamily="34" charset="0"/>
              </a:rPr>
              <a:t>Eliminar</a:t>
            </a:r>
            <a:endParaRPr lang="es-MX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">
            <a:extLst>
              <a:ext uri="{FF2B5EF4-FFF2-40B4-BE49-F238E27FC236}">
                <a16:creationId xmlns:a16="http://schemas.microsoft.com/office/drawing/2014/main" id="{70209995-0F61-488A-87A4-EF4115BCD8F1}"/>
              </a:ext>
            </a:extLst>
          </p:cNvPr>
          <p:cNvGraphicFramePr>
            <a:graphicFrameLocks noGrp="1"/>
          </p:cNvGraphicFramePr>
          <p:nvPr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307335140"/>
              </p:ext>
            </p:extLst>
          </p:nvPr>
        </p:nvGraphicFramePr>
        <p:xfrm>
          <a:off x="312537" y="2806902"/>
          <a:ext cx="11566925" cy="1344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235">
                  <a:extLst>
                    <a:ext uri="{9D8B030D-6E8A-4147-A177-3AD203B41FA5}">
                      <a16:colId xmlns:a16="http://schemas.microsoft.com/office/drawing/2014/main" val="1281542863"/>
                    </a:ext>
                  </a:extLst>
                </a:gridCol>
                <a:gridCol w="1686003">
                  <a:extLst>
                    <a:ext uri="{9D8B030D-6E8A-4147-A177-3AD203B41FA5}">
                      <a16:colId xmlns:a16="http://schemas.microsoft.com/office/drawing/2014/main" val="46962541"/>
                    </a:ext>
                  </a:extLst>
                </a:gridCol>
                <a:gridCol w="1902157">
                  <a:extLst>
                    <a:ext uri="{9D8B030D-6E8A-4147-A177-3AD203B41FA5}">
                      <a16:colId xmlns:a16="http://schemas.microsoft.com/office/drawing/2014/main" val="3735997481"/>
                    </a:ext>
                  </a:extLst>
                </a:gridCol>
              </a:tblGrid>
              <a:tr h="308937"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Categoría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Descripción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Precio Venta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Precio Compra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Presentación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D8AD6FCE-69F2-455D-B31D-4212B05EDE27}"/>
              </a:ext>
            </a:extLst>
          </p:cNvPr>
          <p:cNvSpPr txBox="1"/>
          <p:nvPr/>
        </p:nvSpPr>
        <p:spPr>
          <a:xfrm>
            <a:off x="3163473" y="83299"/>
            <a:ext cx="618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Reportes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A1C970F-4368-4F41-8392-DE7771DC1C3E}"/>
              </a:ext>
            </a:extLst>
          </p:cNvPr>
          <p:cNvSpPr txBox="1"/>
          <p:nvPr/>
        </p:nvSpPr>
        <p:spPr>
          <a:xfrm>
            <a:off x="3163473" y="4325264"/>
            <a:ext cx="618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Reportes</a:t>
            </a:r>
          </a:p>
        </p:txBody>
      </p:sp>
      <p:graphicFrame>
        <p:nvGraphicFramePr>
          <p:cNvPr id="28" name="Table">
            <a:extLst>
              <a:ext uri="{FF2B5EF4-FFF2-40B4-BE49-F238E27FC236}">
                <a16:creationId xmlns:a16="http://schemas.microsoft.com/office/drawing/2014/main" id="{AF45E67E-605C-443E-A37E-3D2375037451}"/>
              </a:ext>
            </a:extLst>
          </p:cNvPr>
          <p:cNvGraphicFramePr>
            <a:graphicFrameLocks noGrp="1"/>
          </p:cNvGraphicFramePr>
          <p:nvPr>
            <p:custDataLst>
              <p:custData r:id="rId15"/>
              <p:custData r:id="rId16"/>
            </p:custDataLst>
            <p:extLst>
              <p:ext uri="{D42A27DB-BD31-4B8C-83A1-F6EECF244321}">
                <p14:modId xmlns:p14="http://schemas.microsoft.com/office/powerpoint/2010/main" val="1865825409"/>
              </p:ext>
            </p:extLst>
          </p:nvPr>
        </p:nvGraphicFramePr>
        <p:xfrm>
          <a:off x="312536" y="5084041"/>
          <a:ext cx="11566924" cy="1344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4143">
                  <a:extLst>
                    <a:ext uri="{9D8B030D-6E8A-4147-A177-3AD203B41FA5}">
                      <a16:colId xmlns:a16="http://schemas.microsoft.com/office/drawing/2014/main" val="1281542863"/>
                    </a:ext>
                  </a:extLst>
                </a:gridCol>
                <a:gridCol w="1915039">
                  <a:extLst>
                    <a:ext uri="{9D8B030D-6E8A-4147-A177-3AD203B41FA5}">
                      <a16:colId xmlns:a16="http://schemas.microsoft.com/office/drawing/2014/main" val="46962541"/>
                    </a:ext>
                  </a:extLst>
                </a:gridCol>
                <a:gridCol w="2160556">
                  <a:extLst>
                    <a:ext uri="{9D8B030D-6E8A-4147-A177-3AD203B41FA5}">
                      <a16:colId xmlns:a16="http://schemas.microsoft.com/office/drawing/2014/main" val="3735997481"/>
                    </a:ext>
                  </a:extLst>
                </a:gridCol>
              </a:tblGrid>
              <a:tr h="308937"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Nombre Producto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Categoría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Precio Venta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Cantidad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89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456DD26-5451-42B2-B47E-BA533AEE1111}"/>
              </a:ext>
            </a:extLst>
          </p:cNvPr>
          <p:cNvSpPr txBox="1"/>
          <p:nvPr/>
        </p:nvSpPr>
        <p:spPr>
          <a:xfrm>
            <a:off x="3114302" y="385994"/>
            <a:ext cx="618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DIAGRAMA DE CLASES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9A9A51C-B133-48DC-AA4E-50369874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2" t="7050" r="17386" b="37974"/>
          <a:stretch/>
        </p:blipFill>
        <p:spPr>
          <a:xfrm>
            <a:off x="1620982" y="2119746"/>
            <a:ext cx="8243455" cy="3768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077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C0EB08C7-63D3-4627-AF0E-53573FC1E68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0B26158-A6FF-497A-B9F9-A45DEA7A686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E7ECEC4-802F-4D96-97BF-432D320161B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028BF74-BEBC-465F-A293-FC8B878356D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F928D0F-CE62-42BA-9B18-A9C3B2BB18F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9906350-4195-4D76-BD6A-483826F9297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927536A-9DF3-44CA-9E51-3CDD7AF15A4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6644EFE-AC07-4B76-B644-882DC698101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7932E41-10D9-4EDD-908E-0DCE8D5D8C7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ED57F6C-247C-458C-BA2F-C010051D98D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6FDE110-782B-4CB6-8B83-CD3C458358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098CE4-DE63-47FF-BE5B-7CCE7C22946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F881033-F80A-42DC-B190-739CFBEDCAC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282ADA5-2703-4470-B6F9-337F0434206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402D51E-2511-4291-9FD6-DDDDBA4AA44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56E074A-E69C-4A5A-A045-2CDEFA84F6B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7656C3E-6D11-412E-8256-0949089EB05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56A0236-2C84-4879-A4F9-901158ED5E2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8C3C9BC-8FE8-4A64-A4FC-00FCB8DEE8D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DC28F27-6825-4EEE-BF3E-290BB3AFE07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6C1215A-B82D-41BE-94ED-C73B1CA8E65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AACA23B-DC57-4B7E-A266-FC5DF66F1E2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CA0A720-1B82-4406-8F7D-418BA39ACDB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17A520A-DC79-4FC4-8545-C612D16EF96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1E6A373-1120-41BA-AAE2-D71F3A91069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D9F15EE-2BA5-4EDF-ACC2-0FE701CDE45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FBED879-AD0F-467E-B9DF-A8C498B941A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BE1114F-F114-4F99-B44C-46B8FD524C9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C1E1F84-1A23-41B0-B1CD-9A1F853F169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7C279F6-6A15-46D9-976E-CC7BE3EACD0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854B442-D59F-4B6E-983A-D6C0D90317B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5AFB5C8-BD79-4908-909C-7342E2E8C39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163E140-E5FD-40DC-88AA-83C537B890C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4678338-E515-4F2A-8679-3283B50CFB6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9BC8F2C-0632-4CA3-9BDC-33AD1DAA853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B8A43BD-3DBB-43A3-AF40-25CC80A9F27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C92EFD8-1D2C-4EE3-9C85-233DB25D895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B487D97-36F9-422F-9E09-F7FF83A69EB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0D366C5-5A2D-4D2B-9DE0-A74CC7220C1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7EE0049-22CE-43B2-AE8E-F026D4ED05C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18ED1D6-5F53-43A4-80C0-C5D77DC406A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8403875-1E58-45FB-A72C-556E86B4A1F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B9510A5-E3B7-4D3F-A4DE-E1C3A0D97AC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168EC25-3FF7-4654-A03A-9CE474E1A90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15F50A5-B31F-49CB-9EAA-21F9059403F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10872AC-2259-49EE-B0E7-8537B467C3B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93213E9-0941-4405-A811-47B2D4437EF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0E09F92-A17A-4B98-8C18-9B74ABBC47E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66A9088-4CD9-452B-8829-0B2E73B380F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4092FC4-89C7-46E9-B3AA-B6683E5DC02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5BB17AC-D074-4EC8-A3AB-BB20D3FE521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74D4899-0074-4EF3-A2F6-71B610A45C3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37D4C72-C8F2-43C5-B263-12FFF3593FF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0969617-0D52-4BE9-8556-A3170321E68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A83541B-5D7E-4B99-B908-18729B4B0F1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2107A47-09F3-4026-A4B4-6726336A8F0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88F8132-EFF8-490F-8BD0-E2751C2433A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61ECF97-B7C6-434B-9193-A9B8A6800DA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BC8C837-1CAD-4C0E-9C96-EF4F554F080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9EB13EC-5C43-44A4-9CCE-6BE8286602F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40CB917-ECF8-44A1-A6F6-34D5EDFD734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7E79379-6944-4AE6-BE59-F1E80C7815F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785761E-2196-4A98-AFD5-6734218342A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FCF8FC4-7C8C-4CD1-9C86-D1F0CD65D73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D7F0EF7-A166-4DC9-B94E-9E7A1FE1F36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73EFE31-7BE5-40B8-BD55-800C67C946F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21EE81D-10F6-498D-89E0-E9B724F4E49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52F8897-0C1C-4E06-937F-799AFB044C6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99CC46F-41E0-414D-8E4B-2E7643CE5DF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1BE8728-7614-426A-B896-DCC84DB7483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623C1A3-8078-4994-867E-0DA5A609067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D72DAAD-E462-433D-A347-C37B6797EE9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38D388B-D7EC-4B31-8731-97D95D917EE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F41E3BA-3135-46FE-95FA-0C1BF37D8D0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4673B22-9953-4E28-8542-259BF7CF50A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699E7CB-4F85-4E14-B83D-F2281C0898F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1AEF979-EEA8-4694-8AFC-DC37E82A0AB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46932E4-2923-4596-B291-A7731110C4D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99C6E44-0433-4DE0-B014-A487F60DF61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D20BD58-1418-4FBA-A50F-67083F2CA5D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EFC596E-CFED-499A-835C-C45B3DA2407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591D4E8-46DE-4AA8-9188-2F6D01FDCD7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C6689E9-F602-41FB-8CBD-D8ED53A3FA9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05351BF-10C1-4ABA-AB94-24E7AEC903D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BE421D5-AC11-4C1A-B300-45B712324D4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64C16F4-CE71-4CA7-A7A1-AD225F01E2B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BC70319-CC6B-465C-A5E2-783D68447FB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AF085A2-D1FB-4CFA-86E5-D38C0022C64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FACF14E-2158-4CF4-A208-3D6C3311376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7AC44E1-F3AB-4536-95EC-A28828DC048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510B21E-6507-4C9C-ABFD-470FEF5F33E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44B7B75-3FE7-405F-AC6F-74B8709812F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6C08A43-77E8-44E1-860D-B950D4E6A92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A015A87-0886-4787-A06C-0F1388C0DC8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A949183-FAA5-4C19-9A6C-9A47680AE39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13A507A-1178-4019-90BF-C85B0F970C0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1F27ACC-60CE-4C3F-BF86-6E70DAB2B7C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170</Words>
  <Application>Microsoft Office PowerPoint</Application>
  <PresentationFormat>Panorámica</PresentationFormat>
  <Paragraphs>134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</dc:creator>
  <cp:lastModifiedBy>Daniela Sanchez Rivera</cp:lastModifiedBy>
  <cp:revision>18</cp:revision>
  <dcterms:created xsi:type="dcterms:W3CDTF">2018-03-06T18:17:41Z</dcterms:created>
  <dcterms:modified xsi:type="dcterms:W3CDTF">2018-04-08T23:27:28Z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