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E95E-E54B-40EC-9290-37076AD5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7200-D8D5-4EB2-9023-7AAE6394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AFD0-472C-4223-95A8-7D33F7D6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F2E2-780D-46E2-8D87-642E4CDC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9117-3823-4FB8-8442-06A0B6B0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76E6-A9E2-4E02-A619-898E3068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E79A-90BD-4F52-BBD4-5B5000A01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6467-33CF-43A2-BCCC-214D53B9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A914-6290-4DC2-934F-B21D7BFC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DDDD-E15A-4381-9F2E-0945C76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2FCE6-A01F-400F-B2DF-589386B84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8297-D9C2-48CC-B8B3-F7A3E26C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BF26-D659-428D-BDD7-32C3B337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9A59-7ED1-49A5-871B-AE8228C9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5D87-2DEB-49CA-BD85-A8CF7FE3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7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F11E-7034-49CA-9336-63FC2A9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CD64-EA40-4E86-B4C7-74C57864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9D8C-1042-4E0A-9181-A62D3F9C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1291-0BCF-4684-8446-8F75FC6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A595-43AC-4BEC-B793-8C3A370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1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F347-1F90-48F1-9836-ACFA0F0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8FA4-C6A5-40EF-9571-EF02DC42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A608-F6A1-4820-B762-6D763F4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C3BB-BB6D-4518-AB1C-F1EBC7A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A5D9-4F2D-441B-AFE9-8FD5863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8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F4CB-C5C0-41B8-B5A0-0225853A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BED4-4E49-4C2C-8F1C-1714E4B0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6C5A-C44B-4970-AA4C-F3A1A2FA6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D9F3-94D0-4CA8-8259-7E36928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A4D9-8C6D-4D59-8B45-EDF31383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6306-807A-4203-9FF1-DF84A638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7FF1-AE9F-45D4-BEB5-A67CBB0E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68AC-24D6-4990-AAC3-5F5054A2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BD54-787E-42DC-9C96-DA633E69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EED1B-9A66-4EE3-8873-8DCCE04BD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F5B3B-113E-4AAA-858D-6B4FF31D8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F1207-5EBB-4A26-A0B5-5DA073F6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18AD-90F8-40E8-A36B-071A9146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1706B-E755-407B-84EA-28AF008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2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4B5-1B7D-42EB-9953-1A41524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C31B5-DF15-4052-B059-A0BF515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CFA7-3F9E-4DA4-81A1-FA3FFE0D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7C15B-49C6-40C7-9F20-FAA20728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3F1F9-EFC5-45C6-9575-52ACFF86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9DA75-2CB4-4184-AA9A-EDA35DD6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F9C6E-6538-4A93-8D0B-C99D913F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2C48-3430-4418-8A78-0855BB45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7E8-DB90-49B0-8346-63D462DD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75874-1285-45A6-8C08-812B5B26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F970-7236-4D1C-8C7A-50E7FBBB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6171-6FBD-4A31-B424-7C6A02C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97CB-3199-46EA-A258-2000E242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25DB-3596-473D-A21D-A2B78BEE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2BA-7C13-4834-B0AE-5B9A05E20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BF50D-ED05-42CF-9402-3C22A57B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27837-FBE3-43F1-A5B2-A503CFFC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FDDF-20A4-49F7-93A6-EDF2C0DB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0D49-A8C4-464D-BDA7-07D8FF8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3F840-7978-414F-9D2F-64F09CE5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AFC2-65E2-4FA2-8A59-391F4F1B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0271-CB77-45E2-A60B-15718926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7AEB-3065-4CA7-A17A-CC3CA2ED81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6010-5858-467C-A2CA-A1364EF3D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4579-D2F9-4E8E-B832-EF3D3E83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F684-AC9B-4ECE-AC6C-9465F32CD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DC28-0569-4746-A9AA-E63A42FE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Data</a:t>
            </a:r>
            <a:endParaRPr lang="en-IN" b="1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ACF-6FD2-4AB6-A340-282BB5A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used in the project is historical accident data for the city of Seattle.</a:t>
            </a:r>
          </a:p>
          <a:p>
            <a:r>
              <a:rPr lang="en-US" sz="2400" dirty="0"/>
              <a:t>The raw dataset consists of 190000+ unique records and has 37 attributes, numerical (15) as well as categorical(22).</a:t>
            </a:r>
          </a:p>
          <a:p>
            <a:r>
              <a:rPr lang="en-US" sz="2400" dirty="0"/>
              <a:t>The dataset includes date and time entries in 2 of the </a:t>
            </a:r>
            <a:r>
              <a:rPr lang="en-US" sz="2400" dirty="0" err="1"/>
              <a:t>coloumns</a:t>
            </a:r>
            <a:r>
              <a:rPr lang="en-US" sz="2400" dirty="0"/>
              <a:t>.</a:t>
            </a:r>
          </a:p>
          <a:p>
            <a:r>
              <a:rPr lang="en-US" sz="2400" dirty="0"/>
              <a:t>The labelled data is the ‘severity’ of the accident which is the target variable.</a:t>
            </a:r>
          </a:p>
          <a:p>
            <a:r>
              <a:rPr lang="en-IN" sz="2400" dirty="0"/>
              <a:t>For feeding the categorical data into the Machine Learning models, it first needs to be cleaned and formatted which will be dealt with in the data preparation stage.</a:t>
            </a:r>
          </a:p>
          <a:p>
            <a:r>
              <a:rPr lang="en-IN" sz="2400" dirty="0"/>
              <a:t>Many columns can be seen to have missing data or ‘unknown’ data. These values too will be addressed in the data preparation stage.</a:t>
            </a:r>
          </a:p>
        </p:txBody>
      </p:sp>
    </p:spTree>
    <p:extLst>
      <p:ext uri="{BB962C8B-B14F-4D97-AF65-F5344CB8AC3E}">
        <p14:creationId xmlns:p14="http://schemas.microsoft.com/office/powerpoint/2010/main" val="239068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Ameya Pange</dc:creator>
  <cp:lastModifiedBy>Ameya Pange</cp:lastModifiedBy>
  <cp:revision>1</cp:revision>
  <dcterms:created xsi:type="dcterms:W3CDTF">2020-10-09T20:58:12Z</dcterms:created>
  <dcterms:modified xsi:type="dcterms:W3CDTF">2020-10-09T21:00:21Z</dcterms:modified>
</cp:coreProperties>
</file>