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 Based T-Shirt Size Detection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172900"/>
            <a:ext cx="82263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</a:t>
            </a:r>
            <a:r>
              <a:rPr b="1" lang="en-GB"/>
              <a:t>                </a:t>
            </a:r>
            <a:r>
              <a:rPr b="1" lang="en-GB" sz="1800"/>
              <a:t>By-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                                                                                                                                        Ameya Angal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                                                                                                                                        Raghottam Talwai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                                                                                                                                        Rohan Kasture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Paradox of choices while shopping clothes online.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Selecting the appropriate cloth size is a commonly faced problem.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Sizes vary with physique, brands, gender, measurement scale(US , UK or EU) and age-group.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Choosing the wrong size may lead to inconvenience to users.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Approach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4300500" cy="29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Cropping the input image to fix to a square shape and applying any transformation if needed.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Applying edge detection techniques.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Finding shirt demarcation where there is a steep change in the color contrast (between white background and T Shirt in photo)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Marking key points like shoulder, neck and body.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Matching different size templates with the key points giving an approximate match.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50" y="1974050"/>
            <a:ext cx="3991876" cy="30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Challenges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Images uploaded may have different perspectives and maybe some scaling and  transformations would be required.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Feature extraction may get complex.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Data Collection of different brands sizes.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Generating templates based on the data.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Steep learning curve.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Results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>
                <a:solidFill>
                  <a:srgbClr val="000000"/>
                </a:solidFill>
              </a:rPr>
              <a:t>Our application will give the approximate T Shirt size for a uploaded image depending on gender, age group, brand and  measurement scale. </a:t>
            </a:r>
            <a:endParaRPr sz="1800"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>
                <a:solidFill>
                  <a:srgbClr val="000000"/>
                </a:solidFill>
              </a:rPr>
              <a:t>We will also test this application on some real users and try to find the accuracy for our prediction.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 Map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March 5th -  Data Collection and Generating Templates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March 19th- Image Processing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April 3rd - UI Integration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April 15th - Evaluation , Testing and Optimizations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