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D8E9D1-12A6-47C3-82AE-F818D6C780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90641-D4CC-44DB-834C-A85089B6BF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6C1AB1-B707-4FAC-AEAE-8174554F37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CE2745-5A76-4374-9807-4BD2DCB41D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19C89D-2CEE-4EC9-95B4-26DF580B37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2CB98-6EF0-4B33-8C75-C44BC232C4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16DAB9-C9A0-4257-A0ED-9E9A96530A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2B785-E31D-4F21-8F68-9B4D3D5A5A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A7F00-BFDE-4B6A-8F90-D90C806BF1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1673B-5EDF-490E-92E3-B54AF2D53A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FEBF5B-047A-4AA1-9653-B56B19BDD3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32E00C-0C91-4771-BFC6-8BD4287E6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EBE31C1-9520-449A-84CB-9D52421D5826}" type="slidenum">
              <a:rPr b="0" lang="en-IN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Model Building Part....!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Code and output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040400" y="2002320"/>
            <a:ext cx="7999200" cy="2295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Random Forest Classifier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Random Forest is a popular machine learning algorithm that belongs to the supervised learning technique.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It can be used for both Classification and Regression problems in ML.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880000" y="2520000"/>
            <a:ext cx="3762720" cy="2296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Code and output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540000" y="2002320"/>
            <a:ext cx="9000000" cy="22953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Gradient Boosting Classifier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35792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Gradient Boosting classifier is one of the most popular forward learning ensemble methods in machine learning.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It is a powerful technique for building predictive models for regression and classification tasks.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 rot="21600">
            <a:off x="3957840" y="2653920"/>
            <a:ext cx="2907000" cy="2201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Code and output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40000" y="2016000"/>
            <a:ext cx="9000000" cy="2268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Save the model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253160" y="1350000"/>
            <a:ext cx="7573680" cy="360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Save the model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40000" y="1363680"/>
            <a:ext cx="9000000" cy="3572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91400"/>
            <a:ext cx="864000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1. Splitting The Dataset Into The Training Set And Test Set &amp; Applying K-Fold Cross Validation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20000" y="1296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What is Model Building?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Model building in machine learning is the process of creating and training a mathematical representation that can make predictions or decisions based on input data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1" lang="en-IN" sz="2200" spc="-1" strike="noStrike">
                <a:solidFill>
                  <a:srgbClr val="000000"/>
                </a:solidFill>
                <a:latin typeface="Arial"/>
              </a:rPr>
              <a:t>What is Splitting the dataset?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Splitting dataset is a dividing the available data into two or more subsets for different purposes, typically training and testing.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380880"/>
            <a:ext cx="864000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1. Splitting The Dataset Into The Training Set And Test Set &amp; Applying K-Fold Cross Validation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6205320" y="1149480"/>
            <a:ext cx="2794680" cy="3600000"/>
          </a:xfrm>
          <a:prstGeom prst="rect">
            <a:avLst/>
          </a:prstGeom>
          <a:ln w="10800">
            <a:noFill/>
          </a:ln>
        </p:spPr>
      </p:pic>
      <p:sp>
        <p:nvSpPr>
          <p:cNvPr id="54" name=""/>
          <p:cNvSpPr txBox="1"/>
          <p:nvPr/>
        </p:nvSpPr>
        <p:spPr>
          <a:xfrm>
            <a:off x="720000" y="1800000"/>
            <a:ext cx="5040000" cy="144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What is K-Fold Cross Validation?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K-fold cross-validation is a technique used in machine learning to assess the performance of a model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Code and output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269800" y="1350000"/>
            <a:ext cx="5539320" cy="360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2. Logistic Regression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What is Logistic Regression?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Logistic Regression is a statistical method that is used for building machine leaning models where the dependent variable is dichotomous.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Logistic Regression is used to predict the categorical dependent variable.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Its used when the prediction is categorical for example ‘yes’ or ‘no’, ‘true’ or ‘false’, ‘0’ or ‘1’.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Code and output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40000" y="2080440"/>
            <a:ext cx="9000000" cy="21387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3. SVM (Support Vector Machine)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SVM is a specific implementation of the Support Vector Machine algorithm that is designed specifically for classification tasks.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602800" y="2196000"/>
            <a:ext cx="4057200" cy="270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Code and Output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40000" y="1942200"/>
            <a:ext cx="9000000" cy="2415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Decision Tree Classifier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Decision Tree is a Supervised learning technique that can be used for both classification and Regression problems, but mostly it is preferred for solving Classification problems.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In a Decision tree, there are two nodes, which are the Decision Node and Leaf Node.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Decision nodes are used to make any decision and have multiple branches, whereas Leaf nodes are the output of those decisions.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2024-05-02T21:55:13Z</dcterms:created>
  <dc:creator/>
  <dc:description/>
  <dc:language>en-IN</dc:language>
  <cp:lastModifiedBy/>
  <cp:lastPrinted>2024-05-05T17:59:22Z</cp:lastPrinted>
  <dcterms:modified xsi:type="dcterms:W3CDTF">2024-05-05T17:58:11Z</dcterms:modified>
  <cp:revision>8</cp:revision>
  <dc:subject/>
  <dc:title>Inspiration</dc:title>
</cp:coreProperties>
</file>