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FFC9D-ABC1-41B5-A96A-5A131595BD06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46DDA4-0271-47C4-8970-C6CA0FEEA351}">
      <dgm:prSet phldrT="[Text]" custT="1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sz="2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Depression</a:t>
          </a:r>
          <a:endParaRPr lang="en-IN" sz="2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4EE1727-DB2C-4A28-B9F4-CDEE91074003}" type="parTrans" cxnId="{D6146C31-DCED-40E6-A006-355D07F3DCF5}">
      <dgm:prSet/>
      <dgm:spPr/>
      <dgm:t>
        <a:bodyPr/>
        <a:lstStyle/>
        <a:p>
          <a:endParaRPr lang="en-IN"/>
        </a:p>
      </dgm:t>
    </dgm:pt>
    <dgm:pt modelId="{C7BD2212-9C55-483A-8CB5-CF5ECF783EC5}" type="sibTrans" cxnId="{D6146C31-DCED-40E6-A006-355D07F3DCF5}">
      <dgm:prSet/>
      <dgm:spPr/>
      <dgm:t>
        <a:bodyPr/>
        <a:lstStyle/>
        <a:p>
          <a:endParaRPr lang="en-IN"/>
        </a:p>
      </dgm:t>
    </dgm:pt>
    <dgm:pt modelId="{DEE8ADE1-45B5-4DA0-A119-36DD46CF7A89}">
      <dgm:prSet phldrT="[Text]" custT="1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sz="30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Motivation</a:t>
          </a:r>
          <a:endParaRPr lang="en-IN" sz="30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C60ECE0-1154-4EDB-A48B-21920E0E9BE8}" type="parTrans" cxnId="{042C83EB-A425-420D-B7EA-FE019E7A6935}">
      <dgm:prSet/>
      <dgm:spPr/>
      <dgm:t>
        <a:bodyPr/>
        <a:lstStyle/>
        <a:p>
          <a:endParaRPr lang="en-IN"/>
        </a:p>
      </dgm:t>
    </dgm:pt>
    <dgm:pt modelId="{96D9F46C-7647-44C4-84BB-BC3CE91CFFB2}" type="sibTrans" cxnId="{042C83EB-A425-420D-B7EA-FE019E7A6935}">
      <dgm:prSet/>
      <dgm:spPr/>
      <dgm:t>
        <a:bodyPr/>
        <a:lstStyle/>
        <a:p>
          <a:endParaRPr lang="en-IN"/>
        </a:p>
      </dgm:t>
    </dgm:pt>
    <dgm:pt modelId="{11085A19-4F16-4D07-A787-2D589A9A111E}" type="pres">
      <dgm:prSet presAssocID="{6C2FFC9D-ABC1-41B5-A96A-5A131595BD0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59762CD-A3F4-40E3-A5E8-96296DEB7C15}" type="pres">
      <dgm:prSet presAssocID="{6C2FFC9D-ABC1-41B5-A96A-5A131595BD06}" presName="divider" presStyleLbl="fgShp" presStyleIdx="0" presStyleCnt="1"/>
      <dgm:spPr>
        <a:solidFill>
          <a:schemeClr val="tx1">
            <a:alpha val="90000"/>
          </a:schemeClr>
        </a:solidFill>
        <a:effectLst/>
      </dgm:spPr>
      <dgm:t>
        <a:bodyPr/>
        <a:lstStyle/>
        <a:p>
          <a:endParaRPr lang="en-IN"/>
        </a:p>
      </dgm:t>
    </dgm:pt>
    <dgm:pt modelId="{86CDBD68-3CEB-41E4-A520-7CF61B577807}" type="pres">
      <dgm:prSet presAssocID="{BC46DDA4-0271-47C4-8970-C6CA0FEEA351}" presName="downArrow" presStyleLbl="node1" presStyleIdx="0" presStyleCnt="2" custScaleX="66233" custScaleY="71555"/>
      <dgm:spPr>
        <a:solidFill>
          <a:schemeClr val="tx1">
            <a:alpha val="90000"/>
          </a:schemeClr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endParaRPr lang="en-IN"/>
        </a:p>
      </dgm:t>
    </dgm:pt>
    <dgm:pt modelId="{FE8C67A6-57CC-4EFC-9EF4-96B2DEA94114}" type="pres">
      <dgm:prSet presAssocID="{BC46DDA4-0271-47C4-8970-C6CA0FEEA351}" presName="downArrowText" presStyleLbl="revTx" presStyleIdx="0" presStyleCnt="2" custScaleX="185941" custScaleY="22159" custLinFactNeighborX="3905" custLinFactNeighborY="119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4A4CA4-AE0C-4CEC-9D64-8A789E7A4467}" type="pres">
      <dgm:prSet presAssocID="{DEE8ADE1-45B5-4DA0-A119-36DD46CF7A89}" presName="upArrow" presStyleLbl="node1" presStyleIdx="1" presStyleCnt="2" custScaleX="77107" custLinFactNeighborX="11376" custLinFactNeighborY="-9233"/>
      <dgm:spPr>
        <a:solidFill>
          <a:schemeClr val="tx1">
            <a:alpha val="90000"/>
          </a:schemeClr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endParaRPr lang="en-IN"/>
        </a:p>
      </dgm:t>
    </dgm:pt>
    <dgm:pt modelId="{B569A383-5E22-4C2A-9DE1-77B40B986F75}" type="pres">
      <dgm:prSet presAssocID="{DEE8ADE1-45B5-4DA0-A119-36DD46CF7A89}" presName="upArrowText" presStyleLbl="revTx" presStyleIdx="1" presStyleCnt="2" custScaleX="222209" custScaleY="22160" custLinFactNeighborX="28095" custLinFactNeighborY="-90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71C2B2-B8D6-4404-95E2-CF6E7A8F7BA7}" type="presOf" srcId="{DEE8ADE1-45B5-4DA0-A119-36DD46CF7A89}" destId="{B569A383-5E22-4C2A-9DE1-77B40B986F75}" srcOrd="0" destOrd="0" presId="urn:microsoft.com/office/officeart/2005/8/layout/arrow3"/>
    <dgm:cxn modelId="{042C83EB-A425-420D-B7EA-FE019E7A6935}" srcId="{6C2FFC9D-ABC1-41B5-A96A-5A131595BD06}" destId="{DEE8ADE1-45B5-4DA0-A119-36DD46CF7A89}" srcOrd="1" destOrd="0" parTransId="{CC60ECE0-1154-4EDB-A48B-21920E0E9BE8}" sibTransId="{96D9F46C-7647-44C4-84BB-BC3CE91CFFB2}"/>
    <dgm:cxn modelId="{D6146C31-DCED-40E6-A006-355D07F3DCF5}" srcId="{6C2FFC9D-ABC1-41B5-A96A-5A131595BD06}" destId="{BC46DDA4-0271-47C4-8970-C6CA0FEEA351}" srcOrd="0" destOrd="0" parTransId="{04EE1727-DB2C-4A28-B9F4-CDEE91074003}" sibTransId="{C7BD2212-9C55-483A-8CB5-CF5ECF783EC5}"/>
    <dgm:cxn modelId="{07CB8B96-9327-42B9-B4E0-CAE1E48AF73A}" type="presOf" srcId="{6C2FFC9D-ABC1-41B5-A96A-5A131595BD06}" destId="{11085A19-4F16-4D07-A787-2D589A9A111E}" srcOrd="0" destOrd="0" presId="urn:microsoft.com/office/officeart/2005/8/layout/arrow3"/>
    <dgm:cxn modelId="{CEBF86C2-509A-4C48-81C0-C05E3D444F7C}" type="presOf" srcId="{BC46DDA4-0271-47C4-8970-C6CA0FEEA351}" destId="{FE8C67A6-57CC-4EFC-9EF4-96B2DEA94114}" srcOrd="0" destOrd="0" presId="urn:microsoft.com/office/officeart/2005/8/layout/arrow3"/>
    <dgm:cxn modelId="{66144BCF-B227-46BA-BEE6-A2CFC26F4C69}" type="presParOf" srcId="{11085A19-4F16-4D07-A787-2D589A9A111E}" destId="{F59762CD-A3F4-40E3-A5E8-96296DEB7C15}" srcOrd="0" destOrd="0" presId="urn:microsoft.com/office/officeart/2005/8/layout/arrow3"/>
    <dgm:cxn modelId="{4503EA16-A39D-4619-8177-49182A09BE60}" type="presParOf" srcId="{11085A19-4F16-4D07-A787-2D589A9A111E}" destId="{86CDBD68-3CEB-41E4-A520-7CF61B577807}" srcOrd="1" destOrd="0" presId="urn:microsoft.com/office/officeart/2005/8/layout/arrow3"/>
    <dgm:cxn modelId="{A430E830-8CFB-476C-BE6E-4557A18231B9}" type="presParOf" srcId="{11085A19-4F16-4D07-A787-2D589A9A111E}" destId="{FE8C67A6-57CC-4EFC-9EF4-96B2DEA94114}" srcOrd="2" destOrd="0" presId="urn:microsoft.com/office/officeart/2005/8/layout/arrow3"/>
    <dgm:cxn modelId="{F8B950F8-3516-4155-BC66-2D22044E78CD}" type="presParOf" srcId="{11085A19-4F16-4D07-A787-2D589A9A111E}" destId="{204A4CA4-AE0C-4CEC-9D64-8A789E7A4467}" srcOrd="3" destOrd="0" presId="urn:microsoft.com/office/officeart/2005/8/layout/arrow3"/>
    <dgm:cxn modelId="{A6459DD6-66E9-4505-8D29-A3F418F1A828}" type="presParOf" srcId="{11085A19-4F16-4D07-A787-2D589A9A111E}" destId="{B569A383-5E22-4C2A-9DE1-77B40B986F75}" srcOrd="4" destOrd="0" presId="urn:microsoft.com/office/officeart/2005/8/layout/arrow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2E97C-AEDE-4365-9D16-1C6D45F91FA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D7FBDF3C-E1AE-4E09-AF37-F246BE3177D2}">
      <dgm:prSet phldrT="[Text]" custT="1"/>
      <dgm:spPr>
        <a:solidFill>
          <a:schemeClr val="accent1">
            <a:lumMod val="75000"/>
            <a:alpha val="74000"/>
          </a:schemeClr>
        </a:solidFill>
      </dgm:spPr>
      <dgm:t>
        <a:bodyPr/>
        <a:lstStyle/>
        <a:p>
          <a:r>
            <a:rPr lang="en-US" sz="20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Sad </a:t>
          </a:r>
          <a:r>
            <a:rPr lang="en-US" sz="20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sym typeface="Wingdings" pitchFamily="2" charset="2"/>
            </a:rPr>
            <a:t></a:t>
          </a:r>
          <a:endParaRPr lang="en-IN" sz="20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C6B37A1-AC07-4CE2-9373-8B4BA6005564}" type="parTrans" cxnId="{085E5BEA-F0E0-4CA6-88DB-6B1F9AA45883}">
      <dgm:prSet/>
      <dgm:spPr/>
      <dgm:t>
        <a:bodyPr/>
        <a:lstStyle/>
        <a:p>
          <a:endParaRPr lang="en-IN"/>
        </a:p>
      </dgm:t>
    </dgm:pt>
    <dgm:pt modelId="{309A01C2-3C58-481A-9312-28ACC9EF81C1}" type="sibTrans" cxnId="{085E5BEA-F0E0-4CA6-88DB-6B1F9AA45883}">
      <dgm:prSet/>
      <dgm:spPr/>
      <dgm:t>
        <a:bodyPr/>
        <a:lstStyle/>
        <a:p>
          <a:endParaRPr lang="en-IN"/>
        </a:p>
      </dgm:t>
    </dgm:pt>
    <dgm:pt modelId="{3E8E66A5-86DB-488F-8F17-10C6C112EEB4}">
      <dgm:prSet phldrT="[Text]"/>
      <dgm:spPr/>
      <dgm:t>
        <a:bodyPr/>
        <a:lstStyle/>
        <a:p>
          <a:r>
            <a:rPr lang="en-US" dirty="0" smtClean="0"/>
            <a:t>Talking with the skill</a:t>
          </a:r>
          <a:endParaRPr lang="en-IN" dirty="0"/>
        </a:p>
      </dgm:t>
    </dgm:pt>
    <dgm:pt modelId="{2691B682-B5A3-49F2-9E97-C1314C56F6C7}" type="parTrans" cxnId="{D577E7D5-75FF-41B6-9F78-C1C13B4BACC3}">
      <dgm:prSet/>
      <dgm:spPr/>
      <dgm:t>
        <a:bodyPr/>
        <a:lstStyle/>
        <a:p>
          <a:endParaRPr lang="en-IN"/>
        </a:p>
      </dgm:t>
    </dgm:pt>
    <dgm:pt modelId="{0ABE98C4-97EF-44E1-8544-0551FB121488}" type="sibTrans" cxnId="{D577E7D5-75FF-41B6-9F78-C1C13B4BACC3}">
      <dgm:prSet/>
      <dgm:spPr/>
      <dgm:t>
        <a:bodyPr/>
        <a:lstStyle/>
        <a:p>
          <a:endParaRPr lang="en-IN"/>
        </a:p>
      </dgm:t>
    </dgm:pt>
    <dgm:pt modelId="{96CCC6FA-E72C-4D66-A1B7-BA0FCC7F904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Happy </a:t>
          </a:r>
          <a:r>
            <a:rPr lang="en-US" sz="20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sym typeface="Wingdings" pitchFamily="2" charset="2"/>
            </a:rPr>
            <a:t></a:t>
          </a:r>
          <a:endParaRPr lang="en-IN" sz="20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34C3B47-D333-4206-8317-8C262E3295D3}" type="parTrans" cxnId="{45EBF124-E243-475F-BA7D-45BFE0152729}">
      <dgm:prSet/>
      <dgm:spPr/>
      <dgm:t>
        <a:bodyPr/>
        <a:lstStyle/>
        <a:p>
          <a:endParaRPr lang="en-IN"/>
        </a:p>
      </dgm:t>
    </dgm:pt>
    <dgm:pt modelId="{3000DC05-55B6-4983-AD80-1104076B9D3B}" type="sibTrans" cxnId="{45EBF124-E243-475F-BA7D-45BFE0152729}">
      <dgm:prSet/>
      <dgm:spPr/>
      <dgm:t>
        <a:bodyPr/>
        <a:lstStyle/>
        <a:p>
          <a:endParaRPr lang="en-IN"/>
        </a:p>
      </dgm:t>
    </dgm:pt>
    <dgm:pt modelId="{E5B6EDBE-12B9-4517-B25D-42FAE9754B80}" type="pres">
      <dgm:prSet presAssocID="{8042E97C-AEDE-4365-9D16-1C6D45F91FA7}" presName="Name0" presStyleCnt="0">
        <dgm:presLayoutVars>
          <dgm:dir/>
          <dgm:animLvl val="lvl"/>
          <dgm:resizeHandles val="exact"/>
        </dgm:presLayoutVars>
      </dgm:prSet>
      <dgm:spPr/>
    </dgm:pt>
    <dgm:pt modelId="{DE3F24AB-A2C3-4E73-BEF6-FEC9653C640A}" type="pres">
      <dgm:prSet presAssocID="{D7FBDF3C-E1AE-4E09-AF37-F246BE3177D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4EC5B2-9803-4F30-BF2B-04EFCF713A81}" type="pres">
      <dgm:prSet presAssocID="{309A01C2-3C58-481A-9312-28ACC9EF81C1}" presName="parTxOnlySpace" presStyleCnt="0"/>
      <dgm:spPr/>
    </dgm:pt>
    <dgm:pt modelId="{A0518307-BB63-4F1B-9ED3-0034D6A0DA5E}" type="pres">
      <dgm:prSet presAssocID="{3E8E66A5-86DB-488F-8F17-10C6C112EEB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43D6F-B301-4482-A65D-388EEDA66293}" type="pres">
      <dgm:prSet presAssocID="{0ABE98C4-97EF-44E1-8544-0551FB121488}" presName="parTxOnlySpace" presStyleCnt="0"/>
      <dgm:spPr/>
    </dgm:pt>
    <dgm:pt modelId="{4407BC93-02E9-4127-A474-7217491AA698}" type="pres">
      <dgm:prSet presAssocID="{96CCC6FA-E72C-4D66-A1B7-BA0FCC7F90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77E7D5-75FF-41B6-9F78-C1C13B4BACC3}" srcId="{8042E97C-AEDE-4365-9D16-1C6D45F91FA7}" destId="{3E8E66A5-86DB-488F-8F17-10C6C112EEB4}" srcOrd="1" destOrd="0" parTransId="{2691B682-B5A3-49F2-9E97-C1314C56F6C7}" sibTransId="{0ABE98C4-97EF-44E1-8544-0551FB121488}"/>
    <dgm:cxn modelId="{085E5BEA-F0E0-4CA6-88DB-6B1F9AA45883}" srcId="{8042E97C-AEDE-4365-9D16-1C6D45F91FA7}" destId="{D7FBDF3C-E1AE-4E09-AF37-F246BE3177D2}" srcOrd="0" destOrd="0" parTransId="{7C6B37A1-AC07-4CE2-9373-8B4BA6005564}" sibTransId="{309A01C2-3C58-481A-9312-28ACC9EF81C1}"/>
    <dgm:cxn modelId="{DF683D8D-FF4E-4359-97A8-F4DC0168A18A}" type="presOf" srcId="{8042E97C-AEDE-4365-9D16-1C6D45F91FA7}" destId="{E5B6EDBE-12B9-4517-B25D-42FAE9754B80}" srcOrd="0" destOrd="0" presId="urn:microsoft.com/office/officeart/2005/8/layout/chevron1"/>
    <dgm:cxn modelId="{346997E2-BE4F-457C-871D-FB5E665FE35A}" type="presOf" srcId="{D7FBDF3C-E1AE-4E09-AF37-F246BE3177D2}" destId="{DE3F24AB-A2C3-4E73-BEF6-FEC9653C640A}" srcOrd="0" destOrd="0" presId="urn:microsoft.com/office/officeart/2005/8/layout/chevron1"/>
    <dgm:cxn modelId="{DE5A5CB4-70CE-46EA-A430-ED98A9702F69}" type="presOf" srcId="{96CCC6FA-E72C-4D66-A1B7-BA0FCC7F904C}" destId="{4407BC93-02E9-4127-A474-7217491AA698}" srcOrd="0" destOrd="0" presId="urn:microsoft.com/office/officeart/2005/8/layout/chevron1"/>
    <dgm:cxn modelId="{B4EF0B0F-C10A-4279-B435-424215849E15}" type="presOf" srcId="{3E8E66A5-86DB-488F-8F17-10C6C112EEB4}" destId="{A0518307-BB63-4F1B-9ED3-0034D6A0DA5E}" srcOrd="0" destOrd="0" presId="urn:microsoft.com/office/officeart/2005/8/layout/chevron1"/>
    <dgm:cxn modelId="{45EBF124-E243-475F-BA7D-45BFE0152729}" srcId="{8042E97C-AEDE-4365-9D16-1C6D45F91FA7}" destId="{96CCC6FA-E72C-4D66-A1B7-BA0FCC7F904C}" srcOrd="2" destOrd="0" parTransId="{234C3B47-D333-4206-8317-8C262E3295D3}" sibTransId="{3000DC05-55B6-4983-AD80-1104076B9D3B}"/>
    <dgm:cxn modelId="{185E0072-6686-46E0-8398-290A15E99DE3}" type="presParOf" srcId="{E5B6EDBE-12B9-4517-B25D-42FAE9754B80}" destId="{DE3F24AB-A2C3-4E73-BEF6-FEC9653C640A}" srcOrd="0" destOrd="0" presId="urn:microsoft.com/office/officeart/2005/8/layout/chevron1"/>
    <dgm:cxn modelId="{5666186B-2E63-4718-8553-54C3D0BFCB84}" type="presParOf" srcId="{E5B6EDBE-12B9-4517-B25D-42FAE9754B80}" destId="{BE4EC5B2-9803-4F30-BF2B-04EFCF713A81}" srcOrd="1" destOrd="0" presId="urn:microsoft.com/office/officeart/2005/8/layout/chevron1"/>
    <dgm:cxn modelId="{A47DA3DD-4F3E-4F35-B93D-E04A93220436}" type="presParOf" srcId="{E5B6EDBE-12B9-4517-B25D-42FAE9754B80}" destId="{A0518307-BB63-4F1B-9ED3-0034D6A0DA5E}" srcOrd="2" destOrd="0" presId="urn:microsoft.com/office/officeart/2005/8/layout/chevron1"/>
    <dgm:cxn modelId="{87541D63-5E12-4F62-86D7-6C97B244FDE0}" type="presParOf" srcId="{E5B6EDBE-12B9-4517-B25D-42FAE9754B80}" destId="{86A43D6F-B301-4482-A65D-388EEDA66293}" srcOrd="3" destOrd="0" presId="urn:microsoft.com/office/officeart/2005/8/layout/chevron1"/>
    <dgm:cxn modelId="{C8B37AC4-BFE2-4142-85D0-705486A007F6}" type="presParOf" srcId="{E5B6EDBE-12B9-4517-B25D-42FAE9754B80}" destId="{4407BC93-02E9-4127-A474-7217491AA698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A8BD7-611C-4D15-A3C3-FB8D47C84D80}" type="datetimeFigureOut">
              <a:rPr lang="en-US" smtClean="0"/>
              <a:t>4/13/2018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A369-8804-43C8-8035-D0555F4385D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C02C8D-71B5-45CB-A9B8-B80AADC86C8C}" type="datetime1">
              <a:rPr lang="en-US" smtClean="0"/>
              <a:t>4/13/2018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IN" smtClean="0"/>
              <a:t>02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49AE-6DCF-4403-A46A-0C3A1E5F92E9}" type="datetime1">
              <a:rPr lang="en-US" smtClean="0"/>
              <a:t>4/13/2018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CD89-D6B2-4637-8AD1-C07A3A2DCFE1}" type="datetime1">
              <a:rPr lang="en-US" smtClean="0"/>
              <a:t>4/13/2018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2A012D15-0C39-4921-88A4-F11FB0CDD841}" type="datetime1">
              <a:rPr lang="en-US" smtClean="0"/>
              <a:t>4/13/2018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17188F23-74BE-4BD9-A423-798E3803A0CC}" type="datetime1">
              <a:rPr lang="en-US" smtClean="0"/>
              <a:t>4/13/2018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BE9D55A1-F8C7-478A-BD4C-26B0D17CF8E4}" type="datetime1">
              <a:rPr lang="en-US" smtClean="0"/>
              <a:t>4/13/2018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24C47B87-9B36-4DD3-8191-0B3DE652386B}" type="datetime1">
              <a:rPr lang="en-US" smtClean="0"/>
              <a:t>4/13/2018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CA69-3409-4E99-AD5A-E1FA46D26004}" type="datetime1">
              <a:rPr lang="en-US" smtClean="0"/>
              <a:t>4/13/2018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CF189FF5-FD47-494A-AE34-36054395769F}" type="datetime1">
              <a:rPr lang="en-US" smtClean="0"/>
              <a:t>4/13/2018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r>
              <a:rPr lang="en-IN" smtClean="0"/>
              <a:t>02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CC2C313F-57CC-49F0-ABBE-871AA7467B3B}" type="datetime1">
              <a:rPr lang="en-US" smtClean="0"/>
              <a:t>4/13/2018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smtClean="0"/>
              <a:t>02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0EAAC259-A7FF-4A24-AC56-1F2FA1A4CB59}" type="datetime1">
              <a:rPr lang="en-US" smtClean="0"/>
              <a:t>4/13/2018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smtClean="0"/>
              <a:t>02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3799B34-7976-4BEB-8A1C-068A93DEF6E2}" type="datetime1">
              <a:rPr lang="en-US" smtClean="0"/>
              <a:t>4/13/2018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02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2F4C3C-CD78-4AC2-8A4A-0181000A73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0" y="1214428"/>
            <a:ext cx="5544000" cy="1330334"/>
          </a:xfrm>
          <a:solidFill>
            <a:schemeClr val="bg1">
              <a:alpha val="5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BestFriend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40" y="2857502"/>
            <a:ext cx="3317075" cy="64472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Alexa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Skills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Hackathon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April 2018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2132" y="214312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- </a:t>
            </a:r>
            <a:r>
              <a:rPr lang="en-US" sz="1400" i="1" dirty="0" err="1" smtClean="0"/>
              <a:t>Amey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Bhavsar</a:t>
            </a:r>
            <a:endParaRPr lang="en-IN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20"/>
            <a:ext cx="8229600" cy="870932"/>
          </a:xfrm>
          <a:noFill/>
        </p:spPr>
        <p:txBody>
          <a:bodyPr>
            <a:normAutofit/>
          </a:bodyPr>
          <a:lstStyle/>
          <a:p>
            <a:r>
              <a:rPr lang="en-US" sz="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the skill.</a:t>
            </a:r>
            <a:endParaRPr lang="en-IN" sz="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57762" y="1071552"/>
          <a:ext cx="4186238" cy="3341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285866"/>
            <a:ext cx="4357686" cy="2677656"/>
          </a:xfrm>
          <a:prstGeom prst="rect">
            <a:avLst/>
          </a:prstGeom>
          <a:noFill/>
        </p:spPr>
        <p:txBody>
          <a:bodyPr wrap="square" lIns="630000" rtlCol="0" anchor="ctr">
            <a:spAutoFit/>
          </a:bodyPr>
          <a:lstStyle/>
          <a:p>
            <a:pPr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most basic remedy to depression or sorrow is to share it with someone.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person feels better when they talk on topics they like and not that they hate.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01/07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71420"/>
            <a:ext cx="8229600" cy="870932"/>
          </a:xfrm>
          <a:noFill/>
        </p:spPr>
        <p:txBody>
          <a:bodyPr>
            <a:normAutofit/>
          </a:bodyPr>
          <a:lstStyle/>
          <a:p>
            <a:r>
              <a:rPr lang="en-US" sz="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the skill.</a:t>
            </a:r>
            <a:endParaRPr lang="en-IN" sz="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643438" y="1785931"/>
          <a:ext cx="4492249" cy="18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465370"/>
            <a:ext cx="4437436" cy="2308324"/>
          </a:xfrm>
          <a:prstGeom prst="rect">
            <a:avLst/>
          </a:prstGeom>
          <a:noFill/>
        </p:spPr>
        <p:txBody>
          <a:bodyPr wrap="square" lIns="630000" rtlCol="0" anchor="ctr" anchorCtr="0">
            <a:spAutoFit/>
          </a:bodyPr>
          <a:lstStyle/>
          <a:p>
            <a:pPr algn="just"/>
            <a:r>
              <a:rPr lang="en-US" sz="2400" dirty="0" smtClean="0"/>
              <a:t>Hence, ‘</a:t>
            </a:r>
            <a:r>
              <a:rPr lang="en-US" sz="2400" dirty="0" err="1" smtClean="0"/>
              <a:t>BestFriend</a:t>
            </a:r>
            <a:r>
              <a:rPr lang="en-US" sz="2400" dirty="0" smtClean="0"/>
              <a:t>’ </a:t>
            </a:r>
            <a:r>
              <a:rPr lang="en-IN" sz="2400" dirty="0" smtClean="0"/>
              <a:t>converses with you on various topics, so that you never feel off the need for a buddy of yours. 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2910" y="4214824"/>
            <a:ext cx="445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Well, this takes care of your boredom too ;)</a:t>
            </a:r>
            <a:endParaRPr lang="en-IN" sz="1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02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71420"/>
            <a:ext cx="8229600" cy="870932"/>
          </a:xfrm>
          <a:noFill/>
        </p:spPr>
        <p:txBody>
          <a:bodyPr>
            <a:normAutofit/>
          </a:bodyPr>
          <a:lstStyle/>
          <a:p>
            <a:r>
              <a:rPr lang="en-US" sz="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the skill.</a:t>
            </a:r>
            <a:endParaRPr lang="en-IN" sz="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71618"/>
            <a:ext cx="5000629" cy="1323439"/>
          </a:xfrm>
          <a:prstGeom prst="rect">
            <a:avLst/>
          </a:prstGeom>
          <a:noFill/>
        </p:spPr>
        <p:txBody>
          <a:bodyPr wrap="square" lIns="630000" rtlCol="0" anchor="ctr" anchorCtr="0">
            <a:spAutoFit/>
          </a:bodyPr>
          <a:lstStyle/>
          <a:p>
            <a:pPr algn="just"/>
            <a:r>
              <a:rPr lang="en-US" sz="2000" dirty="0" smtClean="0"/>
              <a:t>So, in a nutshell, ‘</a:t>
            </a:r>
            <a:r>
              <a:rPr lang="en-US" sz="2000" dirty="0" err="1" smtClean="0"/>
              <a:t>BestFriend</a:t>
            </a:r>
            <a:r>
              <a:rPr lang="en-US" sz="2000" dirty="0" smtClean="0"/>
              <a:t>’ is all about a social </a:t>
            </a:r>
            <a:r>
              <a:rPr lang="en-US" sz="2000" dirty="0" err="1" smtClean="0"/>
              <a:t>bot</a:t>
            </a:r>
            <a:r>
              <a:rPr lang="en-US" sz="2000" dirty="0" smtClean="0"/>
              <a:t> that is always there for you to chat with, on tons of topic, hours long.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12812" y="4866501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Examples next up </a:t>
            </a:r>
            <a:endParaRPr lang="en-IN" sz="12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03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04</a:t>
            </a:r>
          </a:p>
        </p:txBody>
      </p:sp>
      <p:pic>
        <p:nvPicPr>
          <p:cNvPr id="9" name="Picture 8" descr="chat-blue-h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928676"/>
            <a:ext cx="2765333" cy="36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214428"/>
            <a:ext cx="5857875" cy="2554545"/>
          </a:xfrm>
          <a:prstGeom prst="rect">
            <a:avLst/>
          </a:prstGeom>
          <a:noFill/>
        </p:spPr>
        <p:txBody>
          <a:bodyPr wrap="square" lIns="630000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The skill checks with the database if the user has interacted before, using the </a:t>
            </a:r>
            <a:r>
              <a:rPr lang="en-US" sz="1600" dirty="0" err="1" smtClean="0"/>
              <a:t>userID</a:t>
            </a:r>
            <a:r>
              <a:rPr lang="en-US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If not, it will ask the name; If yes, then the skill continues the conversation from the last interaction.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The skill has a list of 20+ topics for you to discuss about. It selects one randomly and asks the user whether they'd like to converse upon it. </a:t>
            </a:r>
            <a:endParaRPr lang="en-US" sz="1600" dirty="0" smtClean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34" y="71420"/>
            <a:ext cx="8229600" cy="870932"/>
          </a:xfrm>
          <a:noFill/>
        </p:spPr>
        <p:txBody>
          <a:bodyPr>
            <a:normAutofit/>
          </a:bodyPr>
          <a:lstStyle/>
          <a:p>
            <a:r>
              <a:rPr lang="en-US" sz="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Examples and Usage.</a:t>
            </a:r>
            <a:endParaRPr lang="en-IN" sz="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05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73405"/>
            <a:ext cx="5643571" cy="1384995"/>
          </a:xfrm>
          <a:prstGeom prst="rect">
            <a:avLst/>
          </a:prstGeom>
          <a:noFill/>
        </p:spPr>
        <p:txBody>
          <a:bodyPr wrap="square" lIns="630000" rtlCol="0" anchor="ctr">
            <a:spAutoFit/>
          </a:bodyPr>
          <a:lstStyle/>
          <a:p>
            <a:pPr algn="just"/>
            <a:r>
              <a:rPr lang="en-US" sz="2800" dirty="0" smtClean="0">
                <a:ln w="127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So, how is all of this related to depression and rejoicing a person?</a:t>
            </a:r>
            <a:endParaRPr lang="en-IN" sz="2800" dirty="0">
              <a:ln w="127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06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57238"/>
            <a:ext cx="7858148" cy="923330"/>
          </a:xfrm>
          <a:prstGeom prst="rect">
            <a:avLst/>
          </a:prstGeom>
          <a:noFill/>
        </p:spPr>
        <p:txBody>
          <a:bodyPr wrap="square" lIns="630000" rtlCol="0">
            <a:spAutoFit/>
          </a:bodyPr>
          <a:lstStyle/>
          <a:p>
            <a:r>
              <a:rPr lang="en-US" dirty="0" smtClean="0"/>
              <a:t>Well, according to reports, when you speak out your heart to somebody, you actually de-stress yourself.  You  share your feelings and let the skill do its work : Keeping you motivated.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28874"/>
            <a:ext cx="6643702" cy="1200329"/>
          </a:xfrm>
          <a:prstGeom prst="rect">
            <a:avLst/>
          </a:prstGeom>
          <a:noFill/>
        </p:spPr>
        <p:txBody>
          <a:bodyPr wrap="square" lIns="630000" rtlCol="0">
            <a:spAutoFit/>
          </a:bodyPr>
          <a:lstStyle/>
          <a:p>
            <a:r>
              <a:rPr lang="en-US" sz="2400" dirty="0" smtClean="0"/>
              <a:t>For this, we have a quote collection, which includes some great lines that make sure you never get sad :)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143386"/>
            <a:ext cx="4345920" cy="307777"/>
          </a:xfrm>
          <a:prstGeom prst="rect">
            <a:avLst/>
          </a:prstGeom>
          <a:noFill/>
        </p:spPr>
        <p:txBody>
          <a:bodyPr wrap="none" lIns="630000" rtlCol="0">
            <a:spAutoFit/>
          </a:bodyPr>
          <a:lstStyle/>
          <a:p>
            <a:r>
              <a:rPr lang="en-US" sz="1400" i="1" dirty="0" smtClean="0"/>
              <a:t>Hope you have a good time with the skill. </a:t>
            </a:r>
            <a:endParaRPr lang="en-IN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07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9886"/>
            <a:ext cx="6268463" cy="2893100"/>
          </a:xfrm>
          <a:prstGeom prst="rect">
            <a:avLst/>
          </a:prstGeom>
          <a:noFill/>
        </p:spPr>
        <p:txBody>
          <a:bodyPr wrap="none" lIns="630000" rtlCol="0">
            <a:spAutoFit/>
          </a:bodyPr>
          <a:lstStyle/>
          <a:p>
            <a:r>
              <a:rPr lang="en-US" sz="1400" i="1" dirty="0" smtClean="0"/>
              <a:t>Developer Information and other things.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Developer Name : </a:t>
            </a:r>
            <a:r>
              <a:rPr lang="en-US" sz="1400" i="1" dirty="0" err="1" smtClean="0"/>
              <a:t>Amey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Bhavsar</a:t>
            </a:r>
            <a:endParaRPr lang="en-US" sz="1400" i="1" dirty="0" smtClean="0"/>
          </a:p>
          <a:p>
            <a:r>
              <a:rPr lang="en-US" sz="1400" i="1" dirty="0" smtClean="0"/>
              <a:t>Vendor ID : </a:t>
            </a:r>
            <a:r>
              <a:rPr lang="en-IN" sz="1400" i="1" dirty="0" smtClean="0"/>
              <a:t>M1HAQIORAS9HNM</a:t>
            </a:r>
            <a:endParaRPr lang="en-US" sz="1400" i="1" dirty="0" smtClean="0"/>
          </a:p>
          <a:p>
            <a:r>
              <a:rPr lang="en-US" sz="1400" i="1" dirty="0" smtClean="0"/>
              <a:t>Skill ID : </a:t>
            </a:r>
            <a:r>
              <a:rPr lang="en-IN" sz="1400" i="1" dirty="0" smtClean="0"/>
              <a:t>amzn1.ask.skill.306d6775-ceda-4bc1-8bef-c49841acf3bc</a:t>
            </a:r>
            <a:endParaRPr lang="en-US" sz="1400" i="1" dirty="0" smtClean="0"/>
          </a:p>
          <a:p>
            <a:endParaRPr lang="en-US" sz="1400" i="1" dirty="0" smtClean="0"/>
          </a:p>
          <a:p>
            <a:r>
              <a:rPr lang="en-US" sz="1400" i="1" dirty="0" smtClean="0"/>
              <a:t>Endpoint used : AWS Lambda</a:t>
            </a:r>
          </a:p>
          <a:p>
            <a:r>
              <a:rPr lang="en-US" sz="1400" i="1" dirty="0" smtClean="0"/>
              <a:t>Services used : Lambda, IAM and </a:t>
            </a:r>
            <a:r>
              <a:rPr lang="en-US" sz="1400" i="1" dirty="0" err="1" smtClean="0"/>
              <a:t>DynamoDB</a:t>
            </a:r>
            <a:endParaRPr lang="en-US" sz="1400" i="1" dirty="0" smtClean="0"/>
          </a:p>
          <a:p>
            <a:endParaRPr lang="en-US" sz="1400" i="1" dirty="0" smtClean="0"/>
          </a:p>
          <a:p>
            <a:r>
              <a:rPr lang="en-US" sz="1400" i="1" dirty="0" smtClean="0"/>
              <a:t>Email me at iamamey24@gmail.com</a:t>
            </a:r>
          </a:p>
          <a:p>
            <a:r>
              <a:rPr lang="en-US" sz="1400" i="1" dirty="0" err="1" smtClean="0"/>
              <a:t>HackerEarth</a:t>
            </a:r>
            <a:r>
              <a:rPr lang="en-US" sz="1400" i="1" dirty="0" smtClean="0"/>
              <a:t> : @</a:t>
            </a:r>
            <a:r>
              <a:rPr lang="en-US" sz="1400" i="1" dirty="0" err="1" smtClean="0"/>
              <a:t>amey_bhavsar</a:t>
            </a:r>
            <a:endParaRPr lang="en-US" sz="1400" i="1" dirty="0" smtClean="0"/>
          </a:p>
          <a:p>
            <a:endParaRPr lang="en-US" sz="1400" i="1" dirty="0" smtClean="0"/>
          </a:p>
          <a:p>
            <a:r>
              <a:rPr lang="en-US" sz="1400" i="1" dirty="0" smtClean="0"/>
              <a:t>Thank You!</a:t>
            </a:r>
            <a:endParaRPr lang="en-IN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219</TotalTime>
  <Words>343</Words>
  <Application>Microsoft Office PowerPoint</Application>
  <PresentationFormat>On-screen Show (16:9)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BestFriend</vt:lpstr>
      <vt:lpstr>About the skill.</vt:lpstr>
      <vt:lpstr>About the skill.</vt:lpstr>
      <vt:lpstr>About the skill.</vt:lpstr>
      <vt:lpstr>Examples and Usage.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BestFriend</dc:title>
  <dc:creator>win7</dc:creator>
  <cp:lastModifiedBy>win7</cp:lastModifiedBy>
  <cp:revision>24</cp:revision>
  <dcterms:created xsi:type="dcterms:W3CDTF">2018-04-11T08:18:05Z</dcterms:created>
  <dcterms:modified xsi:type="dcterms:W3CDTF">2018-04-13T14:43:56Z</dcterms:modified>
</cp:coreProperties>
</file>