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5" indent="-280735" algn="ctr">
              <a:spcBef>
                <a:spcPts val="0"/>
              </a:spcBef>
              <a:defRPr i="1" sz="2400"/>
            </a:lvl3pPr>
            <a:lvl4pPr marL="1614235" indent="-280735" algn="ctr">
              <a:spcBef>
                <a:spcPts val="0"/>
              </a:spcBef>
              <a:defRPr i="1" sz="2400"/>
            </a:lvl4pPr>
            <a:lvl5pPr marL="2058735" indent="-28073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7"/>
            <a:ext cx="532577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alable Computing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Scalable Computing</a:t>
            </a:r>
          </a:p>
        </p:txBody>
      </p:sp>
      <p:sp>
        <p:nvSpPr>
          <p:cNvPr id="120" name="Music Recommendation System…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Music Recommendation System</a:t>
            </a:r>
          </a:p>
          <a:p>
            <a:pPr/>
            <a:r>
              <a:t>Group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anguages &amp; Tool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Languages &amp; Tools</a:t>
            </a:r>
          </a:p>
        </p:txBody>
      </p:sp>
      <p:sp>
        <p:nvSpPr>
          <p:cNvPr id="123" name="Pyth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Apache Spark</a:t>
            </a:r>
          </a:p>
          <a:p>
            <a:pPr/>
            <a:r>
              <a:t>Mongo DB (Storing the Metadata)</a:t>
            </a:r>
          </a:p>
          <a:p>
            <a:pPr/>
            <a:r>
              <a:t>HDF5 (Storing the raw bulk data)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se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</a:t>
            </a:r>
          </a:p>
        </p:txBody>
      </p:sp>
      <p:sp>
        <p:nvSpPr>
          <p:cNvPr id="126" name="One Million Dataset (280 GB)/ The Echo Nest Taste Profile Subset…"/>
          <p:cNvSpPr/>
          <p:nvPr>
            <p:ph type="body" idx="1"/>
          </p:nvPr>
        </p:nvSpPr>
        <p:spPr>
          <a:xfrm>
            <a:off x="938410" y="2565300"/>
            <a:ext cx="11127982" cy="6146900"/>
          </a:xfrm>
          <a:prstGeom prst="rect">
            <a:avLst/>
          </a:prstGeom>
        </p:spPr>
        <p:txBody>
          <a:bodyPr/>
          <a:lstStyle/>
          <a:p>
            <a:pPr/>
            <a:r>
              <a:t>One Million Dataset (280 GB)</a:t>
            </a:r>
          </a:p>
          <a:p>
            <a:pPr/>
            <a:r>
              <a:t>Use of a subset of the Original Dataset (3 GB)</a:t>
            </a:r>
          </a:p>
          <a:p>
            <a:pPr/>
            <a:r>
              <a:t>Artists Description</a:t>
            </a:r>
          </a:p>
          <a:p>
            <a:pPr/>
            <a:r>
              <a:t>Songs Description</a:t>
            </a:r>
          </a:p>
          <a:p>
            <a:pPr/>
            <a:r>
              <a:t>Users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lgorithm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Algorithms</a:t>
            </a:r>
          </a:p>
        </p:txBody>
      </p:sp>
      <p:sp>
        <p:nvSpPr>
          <p:cNvPr id="129" name="Collaborative Filte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Collaborative Filtering</a:t>
            </a:r>
          </a:p>
          <a:p>
            <a:pPr/>
            <a:r>
              <a:t>Content Based Filtering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rchitectur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32" name="HDF5 for storing the raw dat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HDF5 for storing the raw data</a:t>
            </a:r>
          </a:p>
          <a:p>
            <a:pPr/>
            <a:r>
              <a:t>MongoDB for storing the metadata</a:t>
            </a:r>
          </a:p>
          <a:p>
            <a:pPr/>
            <a:r>
              <a:t>Spark for Cluster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