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aytone One"/>
      <p:regular r:id="rId24"/>
    </p:embeddedFont>
    <p:embeddedFont>
      <p:font typeface="Bebas Neue"/>
      <p:regular r:id="rId25"/>
    </p:embeddedFont>
    <p:embeddedFont>
      <p:font typeface="Questria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A91A83-81CA-4349-A4A8-19EE4C84ECA6}">
  <a:tblStyle styleId="{E4A91A83-81CA-4349-A4A8-19EE4C84EC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ytoneOn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estrial-regular.fntdata"/><Relationship Id="rId25"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Allyson and for my final project, I built a model to predict 30-day hospital readmission for diabetic patients.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35f4d2039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35f4d2039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our dataset has a strong foundation, it was time to move into model building and seeing results.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35f4d2039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5f4d2039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models built in this project were Logistic Regression to establish a baseline, and then Random Forest and XGBoost. Evaluations used were AUC(ROC), confusion matrix to address accuracy, sensitivity, precision, recall, and F-1 score.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35f4d20397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35f4d20397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a:solidFill>
                  <a:schemeClr val="dk1"/>
                </a:solidFill>
              </a:rPr>
              <a:t>Here are how the models performed. Logistic regression estimates readmission risk using a simple mathematical formula and correctly predicted about 76% of patient outcomes. However, it missed more than half of the actual readmissions and was better at identifying who would not be readmitted than who would. It provided an overall good baseline but did not perform well enough for real-world decision-making. Random Forest models use hundreds of decision trees to make a smarter prediction and it correctly predicted about 90% of all patient outcomes. It caught over 60% of the patients who were readmitted and when it predicted someone would be readmitted, it was always right in this test. This shows that the model was extremely confident and a strong model with high precision, but with a low recall, it only caught about 61% of actual admissions, missing about 39% of true cases. While extremely precise, its lower recall means it failed to identify many patients who were actually readmitted and in clinical settings, missing at-risk patients is a serious concern that is trying to be addressed with this project. XGBoost is the most advanced model out of the three as it learns from its mistakes. It predicted about 90% of patient outcomes correctly, and caught slightly more true readmissions than Random Forest while maintaining very high precision. XGBoost provided the best balance as it was accurate, careful, and more inclusive of true positives and makes it the most reliable model in this analysis for identifying patients at risk.</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35f4d20397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35f4d2039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Because Logistic Regression was only to provide a baseline, the ROC Curves shown are for Random Forest and XGBoost. A ROC curve helps to visualize how good a model is at spotting future readmissions, and the higher the curve means better performance. Random Forest had the strongest curve, meaning it was confident at separating at risk patients from those not likely to return. XGBoost had a slightly more balanced curve, it was nearly as good and more inclusive in catching true admissions. The takeaway is that advanced models like Random Forest and XGBoost are effective at recognizing patterns that signal hospital readmission, with Random Forest performing slightly better overall in this test.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35f4d20397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35f4d20397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Feature importance allows us to highlight the top features the XGBoost model relied on most to make its predictions. The top factor was how many times a patient had been hospitalized before, meaning more past admissions meant higher risk. Insulin usage and whether their medications changed or stayed steady were also big indicators. Emergency visits and longer hospital stays also raised some concerns, and interestingly, age and gender played some role, but not as strong. The original scope of the project was including comorbidities hypertension and CKD into the mix and seeing how influential they were in hospital readmissions, but they did not show up in the top 20, indicating there are stronger factors at play. Feature importance observations show that the model learned that patient care patterns, not just diagnoses, are key to predicting who’s likely to be readmitted.</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35f4d20397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35f4d20397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onto final limitations and </a:t>
            </a:r>
            <a:r>
              <a:rPr lang="en"/>
              <a:t>conclusions</a:t>
            </a:r>
            <a:r>
              <a:rPr lang="en"/>
              <a:t> of this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35f4d20397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35f4d20397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this project and data are important to highlight. The UCI Diabetes dataset was the most easily accessible data without needing prior clearance and monetary contributions to access more recent data. </a:t>
            </a:r>
            <a:r>
              <a:rPr lang="en">
                <a:solidFill>
                  <a:schemeClr val="dk1"/>
                </a:solidFill>
              </a:rPr>
              <a:t>The UCI Diabetes dataset contains records obtained from 1999-2008. While valuable for academic modeling, it may not accurately reflect current clinical practices, medication standards, or demographic trends and thus will limit generalizability of findings to today’s environment. However, it can provide a foundation to scale to today’s environment with more current data. The diagnosis codes were also outdated, using the previous ICD-9 codes over the current ICD-10. Medication adherence and outpatient data are missing, which could provide key insight into other factors that may attribute to readmissions. There was also no validation on external datasets as diabetic-focused datasets are not easily accessible, and SMOTE may introduce </a:t>
            </a:r>
            <a:r>
              <a:rPr lang="en">
                <a:solidFill>
                  <a:schemeClr val="dk1"/>
                </a:solidFill>
              </a:rPr>
              <a:t>synthetic</a:t>
            </a:r>
            <a:r>
              <a:rPr lang="en">
                <a:solidFill>
                  <a:schemeClr val="dk1"/>
                </a:solidFill>
              </a:rPr>
              <a:t> bias. These limitations are something to consider moving forward after this project.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35f4d20397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5f4d20397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key takeaways are that the ensemble models, Random Forest and XGBoost, outperformed our baseline model, Logistic Regression. XGBoost offered the best balance of recall and precision, and the feature importance revealed indirect indicators that attributed to hospital readmissions. Class balancing was also important in detecting real patterns related to the readmission within 30 days target. Overall, this final project on predicting </a:t>
            </a:r>
            <a:r>
              <a:rPr lang="en">
                <a:solidFill>
                  <a:schemeClr val="dk1"/>
                </a:solidFill>
              </a:rPr>
              <a:t>predicting</a:t>
            </a:r>
            <a:r>
              <a:rPr lang="en">
                <a:solidFill>
                  <a:schemeClr val="dk1"/>
                </a:solidFill>
              </a:rPr>
              <a:t> hospital readmissions within 30-days amongst diabetic patients provided great experience with applying these models and a step towards creating better patient care experiences.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35f4d20397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35f4d20397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b8ad8aa3d3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b8ad8aa3d3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Section 1, we’ll overview the project scope and why this topic is important.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b8ad8aa3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b8ad8aa3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Hospital readmissions pose both clinical and financial challenges, with chronic illness patients especially vulnerable to complications that lead to re-hospitalization. Amongst diabetic patients, readmission is 17% more likely to occur this project aims to identify these high-risk patterns (Enomoto, Gabbay, Hollenbeak, Rosenthal, &amp; Shrestha, 2021). Identifying these high-risk patients can assist in targeted interventions, optimization of care coordination, and reduction of costs to improve conditions for both the hospital and patient side.</a:t>
            </a:r>
            <a:endParaRPr>
              <a:solidFill>
                <a:schemeClr val="dk1"/>
              </a:solidFill>
            </a:endParaRPr>
          </a:p>
          <a:p>
            <a:pPr indent="45720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Enomoto, L., Gabbay, R., Hollenbeak, C. Rosenthal, M., &amp; Shrestha, D. (2021). Risk factors associated with 30-day readmission and length of stay in patients with type 2 diabetes. </a:t>
            </a:r>
            <a:r>
              <a:rPr i="1" lang="en">
                <a:solidFill>
                  <a:schemeClr val="dk1"/>
                </a:solidFill>
              </a:rPr>
              <a:t>PubMed. </a:t>
            </a:r>
            <a:r>
              <a:rPr lang="en">
                <a:solidFill>
                  <a:schemeClr val="dk1"/>
                </a:solidFill>
              </a:rPr>
              <a:t>https://pubmed.ncbi.nlm.nih.gov/27838101/</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b8ad8aa3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b8ad8aa3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significant research questions were highlighted at the start of this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35f4d2039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5f4d2039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go over the data and preprocessing steps taken to build a good foundation for the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5f4d2039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5f4d2039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this project, I utilized the UCI Diabetes 130-US hospital dataset, which covers over 100,000 inpatient records between the years 1999-2008. Features included demographics, diagnoses using ICD-9 codes, procedures, medications, and more. Amongst this dataset though, our target variable was 30-day hospital readmission. My original project scope was focusing on the two prevalent comorbidities, hypertension and Chronic Kidney Disease (CKD), and identified those via diagnosis codes to see if they had any significant influence on readmission likelihood.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5f4d2039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5f4d2039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To filter and prepare the data, I used the top 30% of encounter IDs as a proxy for the latest 3 years of the data, 2005 to 2008. I then further downsampled the 30% to 10,000 encounters as to provide efficient performance when running the models. I also removed high-missing fields and identifiers, flagged comorbidities as mentioned in the previous slide), and one-hot encoded for categorical variables to factors.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5f4d20397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5f4d20397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Starting with our exploratory data analysis, or EDA, we explored readmission rate by age group, which provided a surprising insight showcasing that age group 20-30 years old had the highest percentage of readmission within 30 days vs other age groups. As we’ll highlight later in the next slide, the distribution of readmission status was highly </a:t>
            </a:r>
            <a:r>
              <a:rPr lang="en">
                <a:solidFill>
                  <a:schemeClr val="dk1"/>
                </a:solidFill>
              </a:rPr>
              <a:t>imbalanced, showing that readmissions within 30 days were not even half of the cases of over 30 day readmission and non-readmissions.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b8ad8aa3d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b8ad8aa3d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 observation made was that there were more non-readmission encounters than there were readmissions, which created a large class imbalance. I applied SMOTE, synthetic minority over-sampling technique, to duplicate positive cases and interpolate between neighbors, while also ensuring a post-balancing data split of 70/30. The balanced dataset helped improve model sensitivity, which enables better detection of patients likely to be readmitted.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1900" y="1386639"/>
            <a:ext cx="6196200" cy="19083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500">
                <a:solidFill>
                  <a:schemeClr val="accent2"/>
                </a:solidFill>
                <a:latin typeface="Paytone One"/>
                <a:ea typeface="Paytone One"/>
                <a:cs typeface="Paytone One"/>
                <a:sym typeface="Payto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1900" y="3294939"/>
            <a:ext cx="6196200" cy="450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725761" y="1349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 name="Google Shape;15;p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 name="Google Shape;16;p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 name="Google Shape;17;p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 name="Google Shape;19;p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 name="Google Shape;20;p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 name="Google Shape;21;p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 name="Google Shape;22;p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 name="Google Shape;23;p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 name="Google Shape;24;p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 name="Google Shape;25;p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 name="Google Shape;26;p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 name="Google Shape;27;p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 name="Google Shape;28;p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 name="Google Shape;29;p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 name="Google Shape;30;p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 name="Google Shape;31;p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 name="Google Shape;32;p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 name="Google Shape;33;p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4" name="Google Shape;34;p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 name="Google Shape;35;p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 name="Google Shape;36;p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 name="Google Shape;37;p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 name="Google Shape;38;p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 name="Google Shape;42;p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 name="Google Shape;43;p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 name="Google Shape;44;p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 name="Google Shape;45;p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 name="Google Shape;46;p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 name="Google Shape;47;p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 name="Google Shape;48;p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 name="Google Shape;49;p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 name="Google Shape;50;p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 name="Google Shape;51;p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 name="Google Shape;52;p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 name="Google Shape;53;p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 name="Google Shape;54;p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 name="Google Shape;55;p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 name="Google Shape;56;p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 name="Google Shape;57;p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 name="Google Shape;58;p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 name="Google Shape;59;p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 name="Google Shape;60;p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 name="Google Shape;61;p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 name="Google Shape;62;p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 name="Google Shape;63;p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 name="Google Shape;64;p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5" name="Shape 305"/>
        <p:cNvGrpSpPr/>
        <p:nvPr/>
      </p:nvGrpSpPr>
      <p:grpSpPr>
        <a:xfrm>
          <a:off x="0" y="0"/>
          <a:ext cx="0" cy="0"/>
          <a:chOff x="0" y="0"/>
          <a:chExt cx="0" cy="0"/>
        </a:xfrm>
      </p:grpSpPr>
      <p:sp>
        <p:nvSpPr>
          <p:cNvPr id="306" name="Google Shape;306;p11"/>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11"/>
          <p:cNvGrpSpPr/>
          <p:nvPr/>
        </p:nvGrpSpPr>
        <p:grpSpPr>
          <a:xfrm rot="-5400000">
            <a:off x="7661788" y="304268"/>
            <a:ext cx="1129770" cy="1173854"/>
            <a:chOff x="11" y="583339"/>
            <a:chExt cx="1129770" cy="1173854"/>
          </a:xfrm>
        </p:grpSpPr>
        <p:sp>
          <p:nvSpPr>
            <p:cNvPr id="308" name="Google Shape;308;p11"/>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9" name="Google Shape;309;p11"/>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0" name="Google Shape;310;p11"/>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1" name="Google Shape;311;p11"/>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2" name="Google Shape;312;p11"/>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3" name="Google Shape;313;p11"/>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4" name="Google Shape;314;p11"/>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5" name="Google Shape;315;p11"/>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6" name="Google Shape;316;p11"/>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7" name="Google Shape;317;p11"/>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8" name="Google Shape;318;p11"/>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9" name="Google Shape;319;p11"/>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0" name="Google Shape;320;p11"/>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1" name="Google Shape;321;p11"/>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2" name="Google Shape;322;p11"/>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3" name="Google Shape;323;p11"/>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4" name="Google Shape;324;p11"/>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11"/>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6" name="Google Shape;326;p11"/>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7" name="Google Shape;327;p11"/>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8" name="Google Shape;328;p11"/>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9" name="Google Shape;329;p11"/>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0" name="Google Shape;330;p11"/>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1" name="Google Shape;331;p11"/>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2" name="Google Shape;332;p11"/>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33" name="Google Shape;333;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4" name="Google Shape;334;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5" name="Shape 3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36" name="Shape 336"/>
        <p:cNvGrpSpPr/>
        <p:nvPr/>
      </p:nvGrpSpPr>
      <p:grpSpPr>
        <a:xfrm>
          <a:off x="0" y="0"/>
          <a:ext cx="0" cy="0"/>
          <a:chOff x="0" y="0"/>
          <a:chExt cx="0" cy="0"/>
        </a:xfrm>
      </p:grpSpPr>
      <p:sp>
        <p:nvSpPr>
          <p:cNvPr id="337" name="Google Shape;337;p13"/>
          <p:cNvSpPr txBox="1"/>
          <p:nvPr>
            <p:ph type="title"/>
          </p:nvPr>
        </p:nvSpPr>
        <p:spPr>
          <a:xfrm>
            <a:off x="1746945" y="1731425"/>
            <a:ext cx="27234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8" name="Google Shape;338;p13"/>
          <p:cNvSpPr txBox="1"/>
          <p:nvPr>
            <p:ph hasCustomPrompt="1" idx="2" type="title"/>
          </p:nvPr>
        </p:nvSpPr>
        <p:spPr>
          <a:xfrm>
            <a:off x="797895" y="1725525"/>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p:nvPr>
            <p:ph idx="1" type="subTitle"/>
          </p:nvPr>
        </p:nvSpPr>
        <p:spPr>
          <a:xfrm>
            <a:off x="1749195" y="2248419"/>
            <a:ext cx="27234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0" name="Google Shape;340;p13"/>
          <p:cNvSpPr txBox="1"/>
          <p:nvPr>
            <p:ph idx="3" type="title"/>
          </p:nvPr>
        </p:nvSpPr>
        <p:spPr>
          <a:xfrm>
            <a:off x="1746938" y="3388125"/>
            <a:ext cx="27234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1" name="Google Shape;341;p13"/>
          <p:cNvSpPr txBox="1"/>
          <p:nvPr>
            <p:ph hasCustomPrompt="1" idx="4" type="title"/>
          </p:nvPr>
        </p:nvSpPr>
        <p:spPr>
          <a:xfrm>
            <a:off x="797895" y="3388125"/>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p:nvPr>
            <p:ph idx="5" type="subTitle"/>
          </p:nvPr>
        </p:nvSpPr>
        <p:spPr>
          <a:xfrm>
            <a:off x="1746938" y="3897362"/>
            <a:ext cx="27234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3" name="Google Shape;343;p13"/>
          <p:cNvSpPr txBox="1"/>
          <p:nvPr>
            <p:ph idx="6" type="title"/>
          </p:nvPr>
        </p:nvSpPr>
        <p:spPr>
          <a:xfrm>
            <a:off x="5602945" y="1728250"/>
            <a:ext cx="27312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4" name="Google Shape;344;p13"/>
          <p:cNvSpPr txBox="1"/>
          <p:nvPr>
            <p:ph hasCustomPrompt="1" idx="7" type="title"/>
          </p:nvPr>
        </p:nvSpPr>
        <p:spPr>
          <a:xfrm>
            <a:off x="4659709" y="1731424"/>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p:nvPr>
            <p:ph idx="8" type="subTitle"/>
          </p:nvPr>
        </p:nvSpPr>
        <p:spPr>
          <a:xfrm>
            <a:off x="5605195" y="2242520"/>
            <a:ext cx="27312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6" name="Google Shape;346;p13"/>
          <p:cNvSpPr txBox="1"/>
          <p:nvPr>
            <p:ph idx="9" type="title"/>
          </p:nvPr>
        </p:nvSpPr>
        <p:spPr>
          <a:xfrm>
            <a:off x="5602945" y="3388875"/>
            <a:ext cx="27312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7" name="Google Shape;347;p13"/>
          <p:cNvSpPr txBox="1"/>
          <p:nvPr>
            <p:ph hasCustomPrompt="1" idx="13" type="title"/>
          </p:nvPr>
        </p:nvSpPr>
        <p:spPr>
          <a:xfrm>
            <a:off x="4659709" y="3389163"/>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8" name="Google Shape;348;p13"/>
          <p:cNvSpPr txBox="1"/>
          <p:nvPr>
            <p:ph idx="14" type="subTitle"/>
          </p:nvPr>
        </p:nvSpPr>
        <p:spPr>
          <a:xfrm>
            <a:off x="5602945" y="3897362"/>
            <a:ext cx="27312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9" name="Google Shape;349;p13"/>
          <p:cNvSpPr txBox="1"/>
          <p:nvPr>
            <p:ph idx="15"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0" name="Google Shape;350;p13"/>
          <p:cNvGrpSpPr/>
          <p:nvPr/>
        </p:nvGrpSpPr>
        <p:grpSpPr>
          <a:xfrm rot="-5400000">
            <a:off x="7661788" y="304268"/>
            <a:ext cx="1129770" cy="1173854"/>
            <a:chOff x="11" y="583339"/>
            <a:chExt cx="1129770" cy="1173854"/>
          </a:xfrm>
        </p:grpSpPr>
        <p:sp>
          <p:nvSpPr>
            <p:cNvPr id="351" name="Google Shape;351;p1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2" name="Google Shape;352;p1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3" name="Google Shape;353;p1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4" name="Google Shape;354;p1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5" name="Google Shape;355;p1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6" name="Google Shape;356;p1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7" name="Google Shape;357;p1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8" name="Google Shape;358;p1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9" name="Google Shape;359;p1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0" name="Google Shape;360;p1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1" name="Google Shape;361;p1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2" name="Google Shape;362;p1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3" name="Google Shape;363;p1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4" name="Google Shape;364;p1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5" name="Google Shape;365;p1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6" name="Google Shape;366;p1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7" name="Google Shape;367;p1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8" name="Google Shape;368;p1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9" name="Google Shape;369;p1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0" name="Google Shape;370;p1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1" name="Google Shape;371;p1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2" name="Google Shape;372;p1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3" name="Google Shape;373;p1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4" name="Google Shape;374;p1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5" name="Google Shape;375;p1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76" name="Shape 376"/>
        <p:cNvGrpSpPr/>
        <p:nvPr/>
      </p:nvGrpSpPr>
      <p:grpSpPr>
        <a:xfrm>
          <a:off x="0" y="0"/>
          <a:ext cx="0" cy="0"/>
          <a:chOff x="0" y="0"/>
          <a:chExt cx="0" cy="0"/>
        </a:xfrm>
      </p:grpSpPr>
      <p:sp>
        <p:nvSpPr>
          <p:cNvPr id="377" name="Google Shape;377;p14"/>
          <p:cNvSpPr/>
          <p:nvPr/>
        </p:nvSpPr>
        <p:spPr>
          <a:xfrm flipH="1">
            <a:off x="6119132" y="3108750"/>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flipH="1">
            <a:off x="2307100" y="2996400"/>
            <a:ext cx="3892200" cy="139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1850968" y="1502350"/>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2944700" y="1390000"/>
            <a:ext cx="3892200" cy="139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txBox="1"/>
          <p:nvPr>
            <p:ph idx="1" type="subTitle"/>
          </p:nvPr>
        </p:nvSpPr>
        <p:spPr>
          <a:xfrm>
            <a:off x="3104651" y="1502350"/>
            <a:ext cx="3571500" cy="117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2" name="Google Shape;382;p14"/>
          <p:cNvSpPr txBox="1"/>
          <p:nvPr>
            <p:ph idx="2" type="subTitle"/>
          </p:nvPr>
        </p:nvSpPr>
        <p:spPr>
          <a:xfrm>
            <a:off x="2462650" y="3163050"/>
            <a:ext cx="3571500" cy="106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3" name="Google Shape;38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14"/>
          <p:cNvSpPr txBox="1"/>
          <p:nvPr>
            <p:ph hasCustomPrompt="1" idx="3" type="title"/>
          </p:nvPr>
        </p:nvSpPr>
        <p:spPr>
          <a:xfrm>
            <a:off x="1140350" y="1502350"/>
            <a:ext cx="1719300" cy="1173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5" name="Google Shape;385;p14"/>
          <p:cNvSpPr txBox="1"/>
          <p:nvPr>
            <p:ph hasCustomPrompt="1" idx="4" type="title"/>
          </p:nvPr>
        </p:nvSpPr>
        <p:spPr>
          <a:xfrm>
            <a:off x="6177550" y="3108750"/>
            <a:ext cx="1719300" cy="1173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386" name="Google Shape;386;p14"/>
          <p:cNvGrpSpPr/>
          <p:nvPr/>
        </p:nvGrpSpPr>
        <p:grpSpPr>
          <a:xfrm rot="-5400000">
            <a:off x="348315" y="3682261"/>
            <a:ext cx="1129770" cy="1173854"/>
            <a:chOff x="11" y="583339"/>
            <a:chExt cx="1129770" cy="1173854"/>
          </a:xfrm>
        </p:grpSpPr>
        <p:sp>
          <p:nvSpPr>
            <p:cNvPr id="387" name="Google Shape;387;p1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8" name="Google Shape;388;p1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9" name="Google Shape;389;p1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0" name="Google Shape;390;p1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1" name="Google Shape;391;p1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2" name="Google Shape;392;p1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3" name="Google Shape;393;p1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4" name="Google Shape;394;p1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5" name="Google Shape;395;p1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6" name="Google Shape;396;p1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7" name="Google Shape;397;p1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8" name="Google Shape;398;p1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9" name="Google Shape;399;p1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0" name="Google Shape;400;p1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1" name="Google Shape;401;p1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2" name="Google Shape;402;p1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3" name="Google Shape;403;p1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4" name="Google Shape;404;p1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5" name="Google Shape;405;p1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6" name="Google Shape;406;p1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7" name="Google Shape;407;p1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8" name="Google Shape;408;p1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9" name="Google Shape;409;p1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0" name="Google Shape;410;p1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1" name="Google Shape;411;p1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12" name="Shape 412"/>
        <p:cNvGrpSpPr/>
        <p:nvPr/>
      </p:nvGrpSpPr>
      <p:grpSpPr>
        <a:xfrm>
          <a:off x="0" y="0"/>
          <a:ext cx="0" cy="0"/>
          <a:chOff x="0" y="0"/>
          <a:chExt cx="0" cy="0"/>
        </a:xfrm>
      </p:grpSpPr>
      <p:sp>
        <p:nvSpPr>
          <p:cNvPr id="413" name="Google Shape;413;p15"/>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5"/>
          <p:cNvGrpSpPr/>
          <p:nvPr/>
        </p:nvGrpSpPr>
        <p:grpSpPr>
          <a:xfrm rot="-5400000">
            <a:off x="7661788" y="304268"/>
            <a:ext cx="1129770" cy="1173854"/>
            <a:chOff x="11" y="583339"/>
            <a:chExt cx="1129770" cy="1173854"/>
          </a:xfrm>
        </p:grpSpPr>
        <p:sp>
          <p:nvSpPr>
            <p:cNvPr id="415" name="Google Shape;415;p1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6" name="Google Shape;416;p1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1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8" name="Google Shape;418;p1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9" name="Google Shape;419;p1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0" name="Google Shape;420;p1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1" name="Google Shape;421;p1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2" name="Google Shape;422;p1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3" name="Google Shape;423;p1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4" name="Google Shape;424;p1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5" name="Google Shape;425;p1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6" name="Google Shape;426;p1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7" name="Google Shape;427;p1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8" name="Google Shape;428;p1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9" name="Google Shape;429;p1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0" name="Google Shape;430;p1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1" name="Google Shape;431;p1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2" name="Google Shape;432;p1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3" name="Google Shape;433;p1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4" name="Google Shape;434;p1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5" name="Google Shape;435;p1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6" name="Google Shape;436;p1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7" name="Google Shape;437;p1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8" name="Google Shape;438;p1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9" name="Google Shape;439;p1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440" name="Google Shape;440;p15"/>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1" name="Google Shape;441;p15"/>
          <p:cNvSpPr txBox="1"/>
          <p:nvPr>
            <p:ph idx="2" type="title"/>
          </p:nvPr>
        </p:nvSpPr>
        <p:spPr>
          <a:xfrm>
            <a:off x="716622" y="1735175"/>
            <a:ext cx="5788200" cy="52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2" name="Google Shape;442;p15"/>
          <p:cNvSpPr txBox="1"/>
          <p:nvPr>
            <p:ph idx="1" type="subTitle"/>
          </p:nvPr>
        </p:nvSpPr>
        <p:spPr>
          <a:xfrm>
            <a:off x="713225" y="2260475"/>
            <a:ext cx="5788200" cy="21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gn="ctr">
              <a:lnSpc>
                <a:spcPct val="100000"/>
              </a:lnSpc>
              <a:spcBef>
                <a:spcPts val="1600"/>
              </a:spcBef>
              <a:spcAft>
                <a:spcPts val="0"/>
              </a:spcAft>
              <a:buClr>
                <a:schemeClr val="lt1"/>
              </a:buClr>
              <a:buSzPts val="1400"/>
              <a:buChar char="○"/>
              <a:defRPr>
                <a:solidFill>
                  <a:schemeClr val="lt1"/>
                </a:solidFill>
              </a:defRPr>
            </a:lvl2pPr>
            <a:lvl3pPr lvl="2" rtl="0" algn="ctr">
              <a:lnSpc>
                <a:spcPct val="100000"/>
              </a:lnSpc>
              <a:spcBef>
                <a:spcPts val="1600"/>
              </a:spcBef>
              <a:spcAft>
                <a:spcPts val="0"/>
              </a:spcAft>
              <a:buClr>
                <a:schemeClr val="lt1"/>
              </a:buClr>
              <a:buSzPts val="1400"/>
              <a:buChar char="■"/>
              <a:defRPr>
                <a:solidFill>
                  <a:schemeClr val="lt1"/>
                </a:solidFill>
              </a:defRPr>
            </a:lvl3pPr>
            <a:lvl4pPr lvl="3" rtl="0" algn="ctr">
              <a:lnSpc>
                <a:spcPct val="100000"/>
              </a:lnSpc>
              <a:spcBef>
                <a:spcPts val="1600"/>
              </a:spcBef>
              <a:spcAft>
                <a:spcPts val="0"/>
              </a:spcAft>
              <a:buClr>
                <a:schemeClr val="lt1"/>
              </a:buClr>
              <a:buSzPts val="1400"/>
              <a:buChar char="●"/>
              <a:defRPr>
                <a:solidFill>
                  <a:schemeClr val="lt1"/>
                </a:solidFill>
              </a:defRPr>
            </a:lvl4pPr>
            <a:lvl5pPr lvl="4" rtl="0" algn="ctr">
              <a:lnSpc>
                <a:spcPct val="100000"/>
              </a:lnSpc>
              <a:spcBef>
                <a:spcPts val="1600"/>
              </a:spcBef>
              <a:spcAft>
                <a:spcPts val="0"/>
              </a:spcAft>
              <a:buClr>
                <a:schemeClr val="lt1"/>
              </a:buClr>
              <a:buSzPts val="1400"/>
              <a:buChar char="○"/>
              <a:defRPr>
                <a:solidFill>
                  <a:schemeClr val="lt1"/>
                </a:solidFill>
              </a:defRPr>
            </a:lvl5pPr>
            <a:lvl6pPr lvl="5" rtl="0" algn="ctr">
              <a:lnSpc>
                <a:spcPct val="100000"/>
              </a:lnSpc>
              <a:spcBef>
                <a:spcPts val="1600"/>
              </a:spcBef>
              <a:spcAft>
                <a:spcPts val="0"/>
              </a:spcAft>
              <a:buClr>
                <a:schemeClr val="lt1"/>
              </a:buClr>
              <a:buSzPts val="1400"/>
              <a:buChar char="■"/>
              <a:defRPr>
                <a:solidFill>
                  <a:schemeClr val="lt1"/>
                </a:solidFill>
              </a:defRPr>
            </a:lvl6pPr>
            <a:lvl7pPr lvl="6" rtl="0" algn="ctr">
              <a:lnSpc>
                <a:spcPct val="100000"/>
              </a:lnSpc>
              <a:spcBef>
                <a:spcPts val="1600"/>
              </a:spcBef>
              <a:spcAft>
                <a:spcPts val="0"/>
              </a:spcAft>
              <a:buClr>
                <a:schemeClr val="lt1"/>
              </a:buClr>
              <a:buSzPts val="1400"/>
              <a:buChar char="●"/>
              <a:defRPr>
                <a:solidFill>
                  <a:schemeClr val="lt1"/>
                </a:solidFill>
              </a:defRPr>
            </a:lvl7pPr>
            <a:lvl8pPr lvl="7" rtl="0" algn="ctr">
              <a:lnSpc>
                <a:spcPct val="100000"/>
              </a:lnSpc>
              <a:spcBef>
                <a:spcPts val="1600"/>
              </a:spcBef>
              <a:spcAft>
                <a:spcPts val="0"/>
              </a:spcAft>
              <a:buClr>
                <a:schemeClr val="lt1"/>
              </a:buClr>
              <a:buSzPts val="1400"/>
              <a:buChar char="○"/>
              <a:defRPr>
                <a:solidFill>
                  <a:schemeClr val="lt1"/>
                </a:solidFill>
              </a:defRPr>
            </a:lvl8pPr>
            <a:lvl9pPr lvl="8" rtl="0" algn="ctr">
              <a:lnSpc>
                <a:spcPct val="100000"/>
              </a:lnSpc>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43" name="Shape 443"/>
        <p:cNvGrpSpPr/>
        <p:nvPr/>
      </p:nvGrpSpPr>
      <p:grpSpPr>
        <a:xfrm>
          <a:off x="0" y="0"/>
          <a:ext cx="0" cy="0"/>
          <a:chOff x="0" y="0"/>
          <a:chExt cx="0" cy="0"/>
        </a:xfrm>
      </p:grpSpPr>
      <p:sp>
        <p:nvSpPr>
          <p:cNvPr id="444" name="Google Shape;444;p16"/>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16"/>
          <p:cNvSpPr txBox="1"/>
          <p:nvPr>
            <p:ph idx="2" type="title"/>
          </p:nvPr>
        </p:nvSpPr>
        <p:spPr>
          <a:xfrm>
            <a:off x="2620769" y="1735175"/>
            <a:ext cx="5785500" cy="52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6" name="Google Shape;446;p16"/>
          <p:cNvSpPr txBox="1"/>
          <p:nvPr>
            <p:ph idx="1" type="subTitle"/>
          </p:nvPr>
        </p:nvSpPr>
        <p:spPr>
          <a:xfrm>
            <a:off x="2618225" y="2260475"/>
            <a:ext cx="5785500" cy="234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gn="ctr">
              <a:lnSpc>
                <a:spcPct val="100000"/>
              </a:lnSpc>
              <a:spcBef>
                <a:spcPts val="1600"/>
              </a:spcBef>
              <a:spcAft>
                <a:spcPts val="0"/>
              </a:spcAft>
              <a:buClr>
                <a:schemeClr val="lt1"/>
              </a:buClr>
              <a:buSzPts val="1400"/>
              <a:buChar char="○"/>
              <a:defRPr>
                <a:solidFill>
                  <a:schemeClr val="lt1"/>
                </a:solidFill>
              </a:defRPr>
            </a:lvl2pPr>
            <a:lvl3pPr lvl="2" rtl="0" algn="ctr">
              <a:lnSpc>
                <a:spcPct val="100000"/>
              </a:lnSpc>
              <a:spcBef>
                <a:spcPts val="1600"/>
              </a:spcBef>
              <a:spcAft>
                <a:spcPts val="0"/>
              </a:spcAft>
              <a:buClr>
                <a:schemeClr val="lt1"/>
              </a:buClr>
              <a:buSzPts val="1400"/>
              <a:buChar char="■"/>
              <a:defRPr>
                <a:solidFill>
                  <a:schemeClr val="lt1"/>
                </a:solidFill>
              </a:defRPr>
            </a:lvl3pPr>
            <a:lvl4pPr lvl="3" rtl="0" algn="ctr">
              <a:lnSpc>
                <a:spcPct val="100000"/>
              </a:lnSpc>
              <a:spcBef>
                <a:spcPts val="1600"/>
              </a:spcBef>
              <a:spcAft>
                <a:spcPts val="0"/>
              </a:spcAft>
              <a:buClr>
                <a:schemeClr val="lt1"/>
              </a:buClr>
              <a:buSzPts val="1400"/>
              <a:buChar char="●"/>
              <a:defRPr>
                <a:solidFill>
                  <a:schemeClr val="lt1"/>
                </a:solidFill>
              </a:defRPr>
            </a:lvl4pPr>
            <a:lvl5pPr lvl="4" rtl="0" algn="ctr">
              <a:lnSpc>
                <a:spcPct val="100000"/>
              </a:lnSpc>
              <a:spcBef>
                <a:spcPts val="1600"/>
              </a:spcBef>
              <a:spcAft>
                <a:spcPts val="0"/>
              </a:spcAft>
              <a:buClr>
                <a:schemeClr val="lt1"/>
              </a:buClr>
              <a:buSzPts val="1400"/>
              <a:buChar char="○"/>
              <a:defRPr>
                <a:solidFill>
                  <a:schemeClr val="lt1"/>
                </a:solidFill>
              </a:defRPr>
            </a:lvl5pPr>
            <a:lvl6pPr lvl="5" rtl="0" algn="ctr">
              <a:lnSpc>
                <a:spcPct val="100000"/>
              </a:lnSpc>
              <a:spcBef>
                <a:spcPts val="1600"/>
              </a:spcBef>
              <a:spcAft>
                <a:spcPts val="0"/>
              </a:spcAft>
              <a:buClr>
                <a:schemeClr val="lt1"/>
              </a:buClr>
              <a:buSzPts val="1400"/>
              <a:buChar char="■"/>
              <a:defRPr>
                <a:solidFill>
                  <a:schemeClr val="lt1"/>
                </a:solidFill>
              </a:defRPr>
            </a:lvl6pPr>
            <a:lvl7pPr lvl="6" rtl="0" algn="ctr">
              <a:lnSpc>
                <a:spcPct val="100000"/>
              </a:lnSpc>
              <a:spcBef>
                <a:spcPts val="1600"/>
              </a:spcBef>
              <a:spcAft>
                <a:spcPts val="0"/>
              </a:spcAft>
              <a:buClr>
                <a:schemeClr val="lt1"/>
              </a:buClr>
              <a:buSzPts val="1400"/>
              <a:buChar char="●"/>
              <a:defRPr>
                <a:solidFill>
                  <a:schemeClr val="lt1"/>
                </a:solidFill>
              </a:defRPr>
            </a:lvl7pPr>
            <a:lvl8pPr lvl="7" rtl="0" algn="ctr">
              <a:lnSpc>
                <a:spcPct val="100000"/>
              </a:lnSpc>
              <a:spcBef>
                <a:spcPts val="1600"/>
              </a:spcBef>
              <a:spcAft>
                <a:spcPts val="0"/>
              </a:spcAft>
              <a:buClr>
                <a:schemeClr val="lt1"/>
              </a:buClr>
              <a:buSzPts val="1400"/>
              <a:buChar char="○"/>
              <a:defRPr>
                <a:solidFill>
                  <a:schemeClr val="lt1"/>
                </a:solidFill>
              </a:defRPr>
            </a:lvl8pPr>
            <a:lvl9pPr lvl="8" rtl="0" algn="ctr">
              <a:lnSpc>
                <a:spcPct val="100000"/>
              </a:lnSpc>
              <a:spcBef>
                <a:spcPts val="1600"/>
              </a:spcBef>
              <a:spcAft>
                <a:spcPts val="1600"/>
              </a:spcAft>
              <a:buClr>
                <a:schemeClr val="lt1"/>
              </a:buClr>
              <a:buSzPts val="1400"/>
              <a:buChar char="■"/>
              <a:defRPr>
                <a:solidFill>
                  <a:schemeClr val="lt1"/>
                </a:solidFill>
              </a:defRPr>
            </a:lvl9pPr>
          </a:lstStyle>
          <a:p/>
        </p:txBody>
      </p:sp>
      <p:sp>
        <p:nvSpPr>
          <p:cNvPr id="447" name="Google Shape;447;p16"/>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6"/>
          <p:cNvGrpSpPr/>
          <p:nvPr/>
        </p:nvGrpSpPr>
        <p:grpSpPr>
          <a:xfrm rot="-5400000">
            <a:off x="348315" y="3682261"/>
            <a:ext cx="1129770" cy="1173854"/>
            <a:chOff x="11" y="583339"/>
            <a:chExt cx="1129770" cy="1173854"/>
          </a:xfrm>
        </p:grpSpPr>
        <p:sp>
          <p:nvSpPr>
            <p:cNvPr id="449" name="Google Shape;449;p1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0" name="Google Shape;450;p1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1" name="Google Shape;451;p1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2" name="Google Shape;452;p1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3" name="Google Shape;453;p1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4" name="Google Shape;454;p1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5" name="Google Shape;455;p1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6" name="Google Shape;456;p1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7" name="Google Shape;457;p1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8" name="Google Shape;458;p1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9" name="Google Shape;459;p1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0" name="Google Shape;460;p1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1" name="Google Shape;461;p1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2" name="Google Shape;462;p1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3" name="Google Shape;463;p1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4" name="Google Shape;464;p1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5" name="Google Shape;465;p1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6" name="Google Shape;466;p1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7" name="Google Shape;467;p1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8" name="Google Shape;468;p1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9" name="Google Shape;469;p1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0" name="Google Shape;470;p1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1" name="Google Shape;471;p1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2" name="Google Shape;472;p1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3" name="Google Shape;473;p1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74" name="Shape 474"/>
        <p:cNvGrpSpPr/>
        <p:nvPr/>
      </p:nvGrpSpPr>
      <p:grpSpPr>
        <a:xfrm>
          <a:off x="0" y="0"/>
          <a:ext cx="0" cy="0"/>
          <a:chOff x="0" y="0"/>
          <a:chExt cx="0" cy="0"/>
        </a:xfrm>
      </p:grpSpPr>
      <p:sp>
        <p:nvSpPr>
          <p:cNvPr id="475" name="Google Shape;475;p17"/>
          <p:cNvSpPr/>
          <p:nvPr/>
        </p:nvSpPr>
        <p:spPr>
          <a:xfrm>
            <a:off x="717150" y="11637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7" name="Google Shape;477;p17"/>
          <p:cNvSpPr txBox="1"/>
          <p:nvPr>
            <p:ph idx="1" type="body"/>
          </p:nvPr>
        </p:nvSpPr>
        <p:spPr>
          <a:xfrm>
            <a:off x="1924350" y="1730850"/>
            <a:ext cx="5295300" cy="21390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Font typeface="Roboto Slab Light"/>
              <a:buChar char="●"/>
              <a:defRPr sz="1400"/>
            </a:lvl1pPr>
            <a:lvl2pPr indent="-304800" lvl="1" marL="914400" rtl="0">
              <a:lnSpc>
                <a:spcPct val="100000"/>
              </a:lnSpc>
              <a:spcBef>
                <a:spcPts val="1600"/>
              </a:spcBef>
              <a:spcAft>
                <a:spcPts val="0"/>
              </a:spcAft>
              <a:buSzPts val="1200"/>
              <a:buFont typeface="Roboto Slab Light"/>
              <a:buChar char="○"/>
              <a:defRPr/>
            </a:lvl2pPr>
            <a:lvl3pPr indent="-304800" lvl="2" marL="1371600" rtl="0">
              <a:lnSpc>
                <a:spcPct val="100000"/>
              </a:lnSpc>
              <a:spcBef>
                <a:spcPts val="1600"/>
              </a:spcBef>
              <a:spcAft>
                <a:spcPts val="0"/>
              </a:spcAft>
              <a:buSzPts val="1200"/>
              <a:buFont typeface="Roboto Slab Light"/>
              <a:buChar char="■"/>
              <a:defRPr/>
            </a:lvl3pPr>
            <a:lvl4pPr indent="-304800" lvl="3" marL="1828800" rtl="0">
              <a:lnSpc>
                <a:spcPct val="100000"/>
              </a:lnSpc>
              <a:spcBef>
                <a:spcPts val="1600"/>
              </a:spcBef>
              <a:spcAft>
                <a:spcPts val="0"/>
              </a:spcAft>
              <a:buSzPts val="1200"/>
              <a:buFont typeface="Roboto Slab Light"/>
              <a:buChar char="●"/>
              <a:defRPr/>
            </a:lvl4pPr>
            <a:lvl5pPr indent="-304800" lvl="4" marL="2286000" rtl="0">
              <a:lnSpc>
                <a:spcPct val="100000"/>
              </a:lnSpc>
              <a:spcBef>
                <a:spcPts val="1600"/>
              </a:spcBef>
              <a:spcAft>
                <a:spcPts val="0"/>
              </a:spcAft>
              <a:buSzPts val="1200"/>
              <a:buFont typeface="Roboto Slab Light"/>
              <a:buChar char="○"/>
              <a:defRPr/>
            </a:lvl5pPr>
            <a:lvl6pPr indent="-304800" lvl="5" marL="2743200" rtl="0">
              <a:lnSpc>
                <a:spcPct val="100000"/>
              </a:lnSpc>
              <a:spcBef>
                <a:spcPts val="1600"/>
              </a:spcBef>
              <a:spcAft>
                <a:spcPts val="0"/>
              </a:spcAft>
              <a:buSzPts val="1200"/>
              <a:buFont typeface="Roboto Slab Light"/>
              <a:buChar char="■"/>
              <a:defRPr/>
            </a:lvl6pPr>
            <a:lvl7pPr indent="-304800" lvl="6" marL="3200400" rtl="0">
              <a:lnSpc>
                <a:spcPct val="100000"/>
              </a:lnSpc>
              <a:spcBef>
                <a:spcPts val="1600"/>
              </a:spcBef>
              <a:spcAft>
                <a:spcPts val="0"/>
              </a:spcAft>
              <a:buSzPts val="1200"/>
              <a:buFont typeface="Roboto Slab Light"/>
              <a:buChar char="●"/>
              <a:defRPr/>
            </a:lvl7pPr>
            <a:lvl8pPr indent="-304800" lvl="7" marL="3657600" rtl="0">
              <a:lnSpc>
                <a:spcPct val="100000"/>
              </a:lnSpc>
              <a:spcBef>
                <a:spcPts val="1600"/>
              </a:spcBef>
              <a:spcAft>
                <a:spcPts val="0"/>
              </a:spcAft>
              <a:buSzPts val="1200"/>
              <a:buFont typeface="Roboto Slab Light"/>
              <a:buChar char="○"/>
              <a:defRPr/>
            </a:lvl8pPr>
            <a:lvl9pPr indent="-304800" lvl="8" marL="4114800" rtl="0">
              <a:lnSpc>
                <a:spcPct val="100000"/>
              </a:lnSpc>
              <a:spcBef>
                <a:spcPts val="1600"/>
              </a:spcBef>
              <a:spcAft>
                <a:spcPts val="1600"/>
              </a:spcAft>
              <a:buSzPts val="1200"/>
              <a:buFont typeface="Roboto Slab Light"/>
              <a:buChar char="■"/>
              <a:defRPr/>
            </a:lvl9pPr>
          </a:lstStyle>
          <a:p/>
        </p:txBody>
      </p:sp>
      <p:grpSp>
        <p:nvGrpSpPr>
          <p:cNvPr id="478" name="Google Shape;478;p17"/>
          <p:cNvGrpSpPr/>
          <p:nvPr/>
        </p:nvGrpSpPr>
        <p:grpSpPr>
          <a:xfrm rot="-5400000">
            <a:off x="348315" y="3682261"/>
            <a:ext cx="1129770" cy="1173854"/>
            <a:chOff x="11" y="583339"/>
            <a:chExt cx="1129770" cy="1173854"/>
          </a:xfrm>
        </p:grpSpPr>
        <p:sp>
          <p:nvSpPr>
            <p:cNvPr id="479" name="Google Shape;479;p1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0" name="Google Shape;480;p1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1" name="Google Shape;481;p1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2" name="Google Shape;482;p1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3" name="Google Shape;483;p1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4" name="Google Shape;484;p1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5" name="Google Shape;485;p1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6" name="Google Shape;486;p1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7" name="Google Shape;487;p1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8" name="Google Shape;488;p1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9" name="Google Shape;489;p1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0" name="Google Shape;490;p1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1" name="Google Shape;491;p1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2" name="Google Shape;492;p1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3" name="Google Shape;493;p1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4" name="Google Shape;494;p1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5" name="Google Shape;495;p1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6" name="Google Shape;496;p1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7" name="Google Shape;497;p1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8" name="Google Shape;498;p1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9" name="Google Shape;499;p1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0" name="Google Shape;500;p1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1" name="Google Shape;501;p1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2" name="Google Shape;502;p1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3" name="Google Shape;503;p1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504" name="Google Shape;504;p17"/>
          <p:cNvGrpSpPr/>
          <p:nvPr/>
        </p:nvGrpSpPr>
        <p:grpSpPr>
          <a:xfrm rot="-5400000">
            <a:off x="7661788" y="304268"/>
            <a:ext cx="1129770" cy="1173854"/>
            <a:chOff x="11" y="583339"/>
            <a:chExt cx="1129770" cy="1173854"/>
          </a:xfrm>
        </p:grpSpPr>
        <p:sp>
          <p:nvSpPr>
            <p:cNvPr id="505" name="Google Shape;505;p1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6" name="Google Shape;506;p1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7" name="Google Shape;507;p1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8" name="Google Shape;508;p1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9" name="Google Shape;509;p1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0" name="Google Shape;510;p1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1" name="Google Shape;511;p1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2" name="Google Shape;512;p1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3" name="Google Shape;513;p1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4" name="Google Shape;514;p1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5" name="Google Shape;515;p1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6" name="Google Shape;516;p1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7" name="Google Shape;517;p1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8" name="Google Shape;518;p1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9" name="Google Shape;519;p1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0" name="Google Shape;520;p1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1" name="Google Shape;521;p1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2" name="Google Shape;522;p1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3" name="Google Shape;523;p1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4" name="Google Shape;524;p1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5" name="Google Shape;525;p1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6" name="Google Shape;526;p1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7" name="Google Shape;527;p1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8" name="Google Shape;528;p1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9" name="Google Shape;529;p1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0" name="Shape 530"/>
        <p:cNvGrpSpPr/>
        <p:nvPr/>
      </p:nvGrpSpPr>
      <p:grpSpPr>
        <a:xfrm>
          <a:off x="0" y="0"/>
          <a:ext cx="0" cy="0"/>
          <a:chOff x="0" y="0"/>
          <a:chExt cx="0" cy="0"/>
        </a:xfrm>
      </p:grpSpPr>
      <p:sp>
        <p:nvSpPr>
          <p:cNvPr id="531" name="Google Shape;53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32" name="Google Shape;532;p18"/>
          <p:cNvGrpSpPr/>
          <p:nvPr/>
        </p:nvGrpSpPr>
        <p:grpSpPr>
          <a:xfrm rot="-5400000">
            <a:off x="7661788" y="304268"/>
            <a:ext cx="1129770" cy="1173854"/>
            <a:chOff x="11" y="583339"/>
            <a:chExt cx="1129770" cy="1173854"/>
          </a:xfrm>
        </p:grpSpPr>
        <p:sp>
          <p:nvSpPr>
            <p:cNvPr id="533" name="Google Shape;533;p1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4" name="Google Shape;534;p1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5" name="Google Shape;535;p1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6" name="Google Shape;536;p1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7" name="Google Shape;537;p1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8" name="Google Shape;538;p1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9" name="Google Shape;539;p1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0" name="Google Shape;540;p1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1" name="Google Shape;541;p1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2" name="Google Shape;542;p1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3" name="Google Shape;543;p1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4" name="Google Shape;544;p1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5" name="Google Shape;545;p1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6" name="Google Shape;546;p1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7" name="Google Shape;547;p1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8" name="Google Shape;548;p1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9" name="Google Shape;549;p1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0" name="Google Shape;550;p1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1" name="Google Shape;551;p1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2" name="Google Shape;552;p1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3" name="Google Shape;553;p1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4" name="Google Shape;554;p1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5" name="Google Shape;555;p1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6" name="Google Shape;556;p1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7" name="Google Shape;557;p1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58" name="Shape 558"/>
        <p:cNvGrpSpPr/>
        <p:nvPr/>
      </p:nvGrpSpPr>
      <p:grpSpPr>
        <a:xfrm>
          <a:off x="0" y="0"/>
          <a:ext cx="0" cy="0"/>
          <a:chOff x="0" y="0"/>
          <a:chExt cx="0" cy="0"/>
        </a:xfrm>
      </p:grpSpPr>
      <p:sp>
        <p:nvSpPr>
          <p:cNvPr id="559" name="Google Shape;559;p19"/>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19"/>
          <p:cNvGrpSpPr/>
          <p:nvPr/>
        </p:nvGrpSpPr>
        <p:grpSpPr>
          <a:xfrm rot="-5400000">
            <a:off x="348315" y="3682261"/>
            <a:ext cx="1129770" cy="1173854"/>
            <a:chOff x="11" y="583339"/>
            <a:chExt cx="1129770" cy="1173854"/>
          </a:xfrm>
        </p:grpSpPr>
        <p:sp>
          <p:nvSpPr>
            <p:cNvPr id="561" name="Google Shape;561;p1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2" name="Google Shape;562;p1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3" name="Google Shape;563;p1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4" name="Google Shape;564;p1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5" name="Google Shape;565;p1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6" name="Google Shape;566;p1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7" name="Google Shape;567;p1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8" name="Google Shape;568;p1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9" name="Google Shape;569;p1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0" name="Google Shape;570;p1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1" name="Google Shape;571;p1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2" name="Google Shape;572;p1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3" name="Google Shape;573;p1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4" name="Google Shape;574;p1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5" name="Google Shape;575;p1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6" name="Google Shape;576;p1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7" name="Google Shape;577;p1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8" name="Google Shape;578;p1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9" name="Google Shape;579;p1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0" name="Google Shape;580;p1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1" name="Google Shape;581;p1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2" name="Google Shape;582;p1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3" name="Google Shape;583;p1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4" name="Google Shape;584;p1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5" name="Google Shape;585;p1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586" name="Google Shape;58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87" name="Shape 587"/>
        <p:cNvGrpSpPr/>
        <p:nvPr/>
      </p:nvGrpSpPr>
      <p:grpSpPr>
        <a:xfrm>
          <a:off x="0" y="0"/>
          <a:ext cx="0" cy="0"/>
          <a:chOff x="0" y="0"/>
          <a:chExt cx="0" cy="0"/>
        </a:xfrm>
      </p:grpSpPr>
      <p:grpSp>
        <p:nvGrpSpPr>
          <p:cNvPr id="588" name="Google Shape;588;p20"/>
          <p:cNvGrpSpPr/>
          <p:nvPr/>
        </p:nvGrpSpPr>
        <p:grpSpPr>
          <a:xfrm rot="-5400000">
            <a:off x="348315" y="3682261"/>
            <a:ext cx="1129770" cy="1173854"/>
            <a:chOff x="11" y="583339"/>
            <a:chExt cx="1129770" cy="1173854"/>
          </a:xfrm>
        </p:grpSpPr>
        <p:sp>
          <p:nvSpPr>
            <p:cNvPr id="589" name="Google Shape;589;p20"/>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0" name="Google Shape;590;p20"/>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1" name="Google Shape;591;p20"/>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2" name="Google Shape;592;p20"/>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3" name="Google Shape;593;p20"/>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4" name="Google Shape;594;p20"/>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5" name="Google Shape;595;p20"/>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6" name="Google Shape;596;p20"/>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7" name="Google Shape;597;p20"/>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8" name="Google Shape;598;p20"/>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9" name="Google Shape;599;p20"/>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0" name="Google Shape;600;p20"/>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1" name="Google Shape;601;p20"/>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2" name="Google Shape;602;p20"/>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3" name="Google Shape;603;p20"/>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4" name="Google Shape;604;p20"/>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5" name="Google Shape;605;p20"/>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6" name="Google Shape;606;p20"/>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7" name="Google Shape;607;p20"/>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8" name="Google Shape;608;p20"/>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9" name="Google Shape;609;p20"/>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0" name="Google Shape;610;p20"/>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1" name="Google Shape;611;p20"/>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2" name="Google Shape;612;p20"/>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3" name="Google Shape;613;p20"/>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14" name="Google Shape;61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3"/>
          <p:cNvSpPr/>
          <p:nvPr/>
        </p:nvSpPr>
        <p:spPr>
          <a:xfrm>
            <a:off x="0" y="3095775"/>
            <a:ext cx="6501300" cy="205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3"/>
          <p:cNvGrpSpPr/>
          <p:nvPr/>
        </p:nvGrpSpPr>
        <p:grpSpPr>
          <a:xfrm rot="-5400000">
            <a:off x="348315" y="3682261"/>
            <a:ext cx="1129770" cy="1173854"/>
            <a:chOff x="11" y="583339"/>
            <a:chExt cx="1129770" cy="1173854"/>
          </a:xfrm>
        </p:grpSpPr>
        <p:sp>
          <p:nvSpPr>
            <p:cNvPr id="68" name="Google Shape;68;p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 name="Google Shape;69;p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 name="Google Shape;70;p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 name="Google Shape;71;p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 name="Google Shape;72;p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 name="Google Shape;73;p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 name="Google Shape;74;p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 name="Google Shape;75;p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 name="Google Shape;76;p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 name="Google Shape;77;p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 name="Google Shape;78;p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 name="Google Shape;79;p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 name="Google Shape;80;p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 name="Google Shape;81;p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 name="Google Shape;82;p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 name="Google Shape;83;p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 name="Google Shape;84;p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 name="Google Shape;85;p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6" name="Google Shape;86;p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 name="Google Shape;87;p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 name="Google Shape;88;p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 name="Google Shape;89;p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 name="Google Shape;90;p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 name="Google Shape;91;p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 name="Google Shape;92;p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93" name="Google Shape;93;p3"/>
          <p:cNvSpPr txBox="1"/>
          <p:nvPr>
            <p:ph type="title"/>
          </p:nvPr>
        </p:nvSpPr>
        <p:spPr>
          <a:xfrm>
            <a:off x="720500" y="2574469"/>
            <a:ext cx="3852000" cy="7305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4" name="Google Shape;94;p3"/>
          <p:cNvSpPr txBox="1"/>
          <p:nvPr>
            <p:ph hasCustomPrompt="1" idx="2" type="title"/>
          </p:nvPr>
        </p:nvSpPr>
        <p:spPr>
          <a:xfrm>
            <a:off x="720000" y="1799269"/>
            <a:ext cx="3852000" cy="775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5" name="Google Shape;95;p3"/>
          <p:cNvSpPr txBox="1"/>
          <p:nvPr>
            <p:ph idx="1" type="subTitle"/>
          </p:nvPr>
        </p:nvSpPr>
        <p:spPr>
          <a:xfrm>
            <a:off x="5096513" y="2141500"/>
            <a:ext cx="3327000" cy="84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615" name="Shape 615"/>
        <p:cNvGrpSpPr/>
        <p:nvPr/>
      </p:nvGrpSpPr>
      <p:grpSpPr>
        <a:xfrm>
          <a:off x="0" y="0"/>
          <a:ext cx="0" cy="0"/>
          <a:chOff x="0" y="0"/>
          <a:chExt cx="0" cy="0"/>
        </a:xfrm>
      </p:grpSpPr>
      <p:sp>
        <p:nvSpPr>
          <p:cNvPr id="616" name="Google Shape;616;p21"/>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21"/>
          <p:cNvGrpSpPr/>
          <p:nvPr/>
        </p:nvGrpSpPr>
        <p:grpSpPr>
          <a:xfrm rot="-5400000">
            <a:off x="348315" y="3682261"/>
            <a:ext cx="1129770" cy="1173854"/>
            <a:chOff x="11" y="583339"/>
            <a:chExt cx="1129770" cy="1173854"/>
          </a:xfrm>
        </p:grpSpPr>
        <p:sp>
          <p:nvSpPr>
            <p:cNvPr id="618" name="Google Shape;618;p21"/>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9" name="Google Shape;619;p21"/>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0" name="Google Shape;620;p21"/>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1" name="Google Shape;621;p21"/>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2" name="Google Shape;622;p21"/>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3" name="Google Shape;623;p21"/>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4" name="Google Shape;624;p21"/>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5" name="Google Shape;625;p21"/>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6" name="Google Shape;626;p21"/>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7" name="Google Shape;627;p21"/>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8" name="Google Shape;628;p21"/>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9" name="Google Shape;629;p21"/>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0" name="Google Shape;630;p21"/>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1" name="Google Shape;631;p21"/>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2" name="Google Shape;632;p21"/>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3" name="Google Shape;633;p21"/>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4" name="Google Shape;634;p21"/>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5" name="Google Shape;635;p21"/>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6" name="Google Shape;636;p21"/>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7" name="Google Shape;637;p21"/>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8" name="Google Shape;638;p21"/>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9" name="Google Shape;639;p21"/>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0" name="Google Shape;640;p21"/>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1" name="Google Shape;641;p21"/>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2" name="Google Shape;642;p21"/>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43" name="Google Shape;6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
    <p:spTree>
      <p:nvGrpSpPr>
        <p:cNvPr id="644" name="Shape 644"/>
        <p:cNvGrpSpPr/>
        <p:nvPr/>
      </p:nvGrpSpPr>
      <p:grpSpPr>
        <a:xfrm>
          <a:off x="0" y="0"/>
          <a:ext cx="0" cy="0"/>
          <a:chOff x="0" y="0"/>
          <a:chExt cx="0" cy="0"/>
        </a:xfrm>
      </p:grpSpPr>
      <p:sp>
        <p:nvSpPr>
          <p:cNvPr id="645" name="Google Shape;64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6" name="Google Shape;646;p22"/>
          <p:cNvGrpSpPr/>
          <p:nvPr/>
        </p:nvGrpSpPr>
        <p:grpSpPr>
          <a:xfrm rot="-5400000">
            <a:off x="332988" y="295378"/>
            <a:ext cx="1129770" cy="1173854"/>
            <a:chOff x="11" y="583339"/>
            <a:chExt cx="1129770" cy="1173854"/>
          </a:xfrm>
        </p:grpSpPr>
        <p:sp>
          <p:nvSpPr>
            <p:cNvPr id="647" name="Google Shape;647;p2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8" name="Google Shape;648;p2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9" name="Google Shape;649;p2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0" name="Google Shape;650;p2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1" name="Google Shape;651;p2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2" name="Google Shape;652;p2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3" name="Google Shape;653;p2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4" name="Google Shape;654;p2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5" name="Google Shape;655;p2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6" name="Google Shape;656;p2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7" name="Google Shape;657;p2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8" name="Google Shape;658;p2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9" name="Google Shape;659;p2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0" name="Google Shape;660;p2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1" name="Google Shape;661;p2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2" name="Google Shape;662;p2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3" name="Google Shape;663;p2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4" name="Google Shape;664;p2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5" name="Google Shape;665;p2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6" name="Google Shape;666;p2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7" name="Google Shape;667;p2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8" name="Google Shape;668;p2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9" name="Google Shape;669;p2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0" name="Google Shape;670;p2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1" name="Google Shape;671;p2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2" name="Shape 672"/>
        <p:cNvGrpSpPr/>
        <p:nvPr/>
      </p:nvGrpSpPr>
      <p:grpSpPr>
        <a:xfrm>
          <a:off x="0" y="0"/>
          <a:ext cx="0" cy="0"/>
          <a:chOff x="0" y="0"/>
          <a:chExt cx="0" cy="0"/>
        </a:xfrm>
      </p:grpSpPr>
      <p:sp>
        <p:nvSpPr>
          <p:cNvPr id="673" name="Google Shape;673;p23"/>
          <p:cNvSpPr txBox="1"/>
          <p:nvPr>
            <p:ph type="title"/>
          </p:nvPr>
        </p:nvSpPr>
        <p:spPr>
          <a:xfrm>
            <a:off x="2391900" y="3044542"/>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74" name="Google Shape;674;p23"/>
          <p:cNvSpPr txBox="1"/>
          <p:nvPr>
            <p:ph idx="1" type="subTitle"/>
          </p:nvPr>
        </p:nvSpPr>
        <p:spPr>
          <a:xfrm>
            <a:off x="1996200" y="1567050"/>
            <a:ext cx="5151600" cy="147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5" name="Google Shape;675;p23"/>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23"/>
          <p:cNvGrpSpPr/>
          <p:nvPr/>
        </p:nvGrpSpPr>
        <p:grpSpPr>
          <a:xfrm rot="-5400000">
            <a:off x="348315" y="3682261"/>
            <a:ext cx="1129770" cy="1173854"/>
            <a:chOff x="11" y="583339"/>
            <a:chExt cx="1129770" cy="1173854"/>
          </a:xfrm>
        </p:grpSpPr>
        <p:sp>
          <p:nvSpPr>
            <p:cNvPr id="677" name="Google Shape;677;p2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8" name="Google Shape;678;p2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9" name="Google Shape;679;p2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0" name="Google Shape;680;p2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1" name="Google Shape;681;p2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2" name="Google Shape;682;p2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3" name="Google Shape;683;p2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4" name="Google Shape;684;p2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5" name="Google Shape;685;p2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6" name="Google Shape;686;p2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7" name="Google Shape;687;p2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8" name="Google Shape;688;p2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9" name="Google Shape;689;p2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0" name="Google Shape;690;p2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1" name="Google Shape;691;p2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2" name="Google Shape;692;p2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3" name="Google Shape;693;p2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4" name="Google Shape;694;p2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5" name="Google Shape;695;p2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6" name="Google Shape;696;p2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7" name="Google Shape;697;p2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8" name="Google Shape;698;p2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9" name="Google Shape;699;p2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0" name="Google Shape;700;p2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1" name="Google Shape;701;p2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02" name="Shape 702"/>
        <p:cNvGrpSpPr/>
        <p:nvPr/>
      </p:nvGrpSpPr>
      <p:grpSpPr>
        <a:xfrm>
          <a:off x="0" y="0"/>
          <a:ext cx="0" cy="0"/>
          <a:chOff x="0" y="0"/>
          <a:chExt cx="0" cy="0"/>
        </a:xfrm>
      </p:grpSpPr>
      <p:sp>
        <p:nvSpPr>
          <p:cNvPr id="703" name="Google Shape;70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4" name="Google Shape;704;p24"/>
          <p:cNvSpPr txBox="1"/>
          <p:nvPr>
            <p:ph idx="2" type="title"/>
          </p:nvPr>
        </p:nvSpPr>
        <p:spPr>
          <a:xfrm>
            <a:off x="7200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5" name="Google Shape;705;p24"/>
          <p:cNvSpPr txBox="1"/>
          <p:nvPr>
            <p:ph idx="1" type="subTitle"/>
          </p:nvPr>
        </p:nvSpPr>
        <p:spPr>
          <a:xfrm>
            <a:off x="7200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6" name="Google Shape;706;p24"/>
          <p:cNvSpPr txBox="1"/>
          <p:nvPr>
            <p:ph idx="3" type="title"/>
          </p:nvPr>
        </p:nvSpPr>
        <p:spPr>
          <a:xfrm>
            <a:off x="34038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7" name="Google Shape;707;p24"/>
          <p:cNvSpPr txBox="1"/>
          <p:nvPr>
            <p:ph idx="4" type="subTitle"/>
          </p:nvPr>
        </p:nvSpPr>
        <p:spPr>
          <a:xfrm>
            <a:off x="34038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8" name="Google Shape;708;p24"/>
          <p:cNvSpPr txBox="1"/>
          <p:nvPr>
            <p:ph idx="5" type="title"/>
          </p:nvPr>
        </p:nvSpPr>
        <p:spPr>
          <a:xfrm>
            <a:off x="60876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9" name="Google Shape;709;p24"/>
          <p:cNvSpPr txBox="1"/>
          <p:nvPr>
            <p:ph idx="6" type="subTitle"/>
          </p:nvPr>
        </p:nvSpPr>
        <p:spPr>
          <a:xfrm>
            <a:off x="60876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10" name="Google Shape;710;p24"/>
          <p:cNvGrpSpPr/>
          <p:nvPr/>
        </p:nvGrpSpPr>
        <p:grpSpPr>
          <a:xfrm rot="-5400000">
            <a:off x="7661788" y="304268"/>
            <a:ext cx="1129770" cy="1173854"/>
            <a:chOff x="11" y="583339"/>
            <a:chExt cx="1129770" cy="1173854"/>
          </a:xfrm>
        </p:grpSpPr>
        <p:sp>
          <p:nvSpPr>
            <p:cNvPr id="711" name="Google Shape;711;p2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2" name="Google Shape;712;p2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3" name="Google Shape;713;p2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4" name="Google Shape;714;p2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5" name="Google Shape;715;p2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6" name="Google Shape;716;p2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7" name="Google Shape;717;p2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8" name="Google Shape;718;p2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9" name="Google Shape;719;p2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0" name="Google Shape;720;p2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1" name="Google Shape;721;p2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2" name="Google Shape;722;p2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3" name="Google Shape;723;p2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4" name="Google Shape;724;p2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5" name="Google Shape;725;p2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6" name="Google Shape;726;p2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7" name="Google Shape;727;p2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8" name="Google Shape;728;p2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9" name="Google Shape;729;p2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0" name="Google Shape;730;p2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1" name="Google Shape;731;p2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2" name="Google Shape;732;p2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3" name="Google Shape;733;p2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4" name="Google Shape;734;p2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5" name="Google Shape;735;p2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36" name="Shape 736"/>
        <p:cNvGrpSpPr/>
        <p:nvPr/>
      </p:nvGrpSpPr>
      <p:grpSpPr>
        <a:xfrm>
          <a:off x="0" y="0"/>
          <a:ext cx="0" cy="0"/>
          <a:chOff x="0" y="0"/>
          <a:chExt cx="0" cy="0"/>
        </a:xfrm>
      </p:grpSpPr>
      <p:sp>
        <p:nvSpPr>
          <p:cNvPr id="737" name="Google Shape;73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8" name="Google Shape;738;p25"/>
          <p:cNvSpPr txBox="1"/>
          <p:nvPr>
            <p:ph idx="2" type="title"/>
          </p:nvPr>
        </p:nvSpPr>
        <p:spPr>
          <a:xfrm>
            <a:off x="720000"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9" name="Google Shape;739;p25"/>
          <p:cNvSpPr txBox="1"/>
          <p:nvPr>
            <p:ph idx="1" type="subTitle"/>
          </p:nvPr>
        </p:nvSpPr>
        <p:spPr>
          <a:xfrm>
            <a:off x="720000"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0" name="Google Shape;740;p25"/>
          <p:cNvSpPr txBox="1"/>
          <p:nvPr>
            <p:ph idx="3" type="title"/>
          </p:nvPr>
        </p:nvSpPr>
        <p:spPr>
          <a:xfrm>
            <a:off x="3419271"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1" name="Google Shape;741;p25"/>
          <p:cNvSpPr txBox="1"/>
          <p:nvPr>
            <p:ph idx="4" type="subTitle"/>
          </p:nvPr>
        </p:nvSpPr>
        <p:spPr>
          <a:xfrm>
            <a:off x="3419271"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2" name="Google Shape;742;p25"/>
          <p:cNvSpPr txBox="1"/>
          <p:nvPr>
            <p:ph idx="5" type="title"/>
          </p:nvPr>
        </p:nvSpPr>
        <p:spPr>
          <a:xfrm>
            <a:off x="720000"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3" name="Google Shape;743;p25"/>
          <p:cNvSpPr txBox="1"/>
          <p:nvPr>
            <p:ph idx="6" type="subTitle"/>
          </p:nvPr>
        </p:nvSpPr>
        <p:spPr>
          <a:xfrm>
            <a:off x="720000"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4" name="Google Shape;744;p25"/>
          <p:cNvSpPr txBox="1"/>
          <p:nvPr>
            <p:ph idx="7" type="title"/>
          </p:nvPr>
        </p:nvSpPr>
        <p:spPr>
          <a:xfrm>
            <a:off x="3419271"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5" name="Google Shape;745;p25"/>
          <p:cNvSpPr txBox="1"/>
          <p:nvPr>
            <p:ph idx="8" type="subTitle"/>
          </p:nvPr>
        </p:nvSpPr>
        <p:spPr>
          <a:xfrm>
            <a:off x="3419271"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6" name="Google Shape;746;p25"/>
          <p:cNvSpPr txBox="1"/>
          <p:nvPr>
            <p:ph idx="9" type="title"/>
          </p:nvPr>
        </p:nvSpPr>
        <p:spPr>
          <a:xfrm>
            <a:off x="6118549"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7" name="Google Shape;747;p25"/>
          <p:cNvSpPr txBox="1"/>
          <p:nvPr>
            <p:ph idx="13" type="subTitle"/>
          </p:nvPr>
        </p:nvSpPr>
        <p:spPr>
          <a:xfrm>
            <a:off x="6118549"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25"/>
          <p:cNvSpPr txBox="1"/>
          <p:nvPr>
            <p:ph idx="14" type="title"/>
          </p:nvPr>
        </p:nvSpPr>
        <p:spPr>
          <a:xfrm>
            <a:off x="6118549"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9" name="Google Shape;749;p25"/>
          <p:cNvSpPr txBox="1"/>
          <p:nvPr>
            <p:ph idx="15" type="subTitle"/>
          </p:nvPr>
        </p:nvSpPr>
        <p:spPr>
          <a:xfrm>
            <a:off x="6118549"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50" name="Google Shape;750;p25"/>
          <p:cNvGrpSpPr/>
          <p:nvPr/>
        </p:nvGrpSpPr>
        <p:grpSpPr>
          <a:xfrm rot="-5400000">
            <a:off x="7661788" y="304268"/>
            <a:ext cx="1129770" cy="1173854"/>
            <a:chOff x="11" y="583339"/>
            <a:chExt cx="1129770" cy="1173854"/>
          </a:xfrm>
        </p:grpSpPr>
        <p:sp>
          <p:nvSpPr>
            <p:cNvPr id="751" name="Google Shape;751;p2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2" name="Google Shape;752;p2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3" name="Google Shape;753;p2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4" name="Google Shape;754;p2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5" name="Google Shape;755;p2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6" name="Google Shape;756;p2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7" name="Google Shape;757;p2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8" name="Google Shape;758;p2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9" name="Google Shape;759;p2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0" name="Google Shape;760;p2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1" name="Google Shape;761;p2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2" name="Google Shape;762;p2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3" name="Google Shape;763;p2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4" name="Google Shape;764;p2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5" name="Google Shape;765;p2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6" name="Google Shape;766;p2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7" name="Google Shape;767;p2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8" name="Google Shape;768;p2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9" name="Google Shape;769;p2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0" name="Google Shape;770;p2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1" name="Google Shape;771;p2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2" name="Google Shape;772;p2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3" name="Google Shape;773;p2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4" name="Google Shape;774;p2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5" name="Google Shape;775;p2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776" name="Google Shape;776;p25"/>
          <p:cNvGrpSpPr/>
          <p:nvPr/>
        </p:nvGrpSpPr>
        <p:grpSpPr>
          <a:xfrm rot="-5400000">
            <a:off x="7661788" y="304268"/>
            <a:ext cx="1129770" cy="1173854"/>
            <a:chOff x="11" y="583339"/>
            <a:chExt cx="1129770" cy="1173854"/>
          </a:xfrm>
        </p:grpSpPr>
        <p:sp>
          <p:nvSpPr>
            <p:cNvPr id="777" name="Google Shape;777;p2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8" name="Google Shape;778;p2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9" name="Google Shape;779;p2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0" name="Google Shape;780;p2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1" name="Google Shape;781;p2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2" name="Google Shape;782;p2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3" name="Google Shape;783;p2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4" name="Google Shape;784;p2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5" name="Google Shape;785;p2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6" name="Google Shape;786;p2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7" name="Google Shape;787;p2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8" name="Google Shape;788;p2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9" name="Google Shape;789;p2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0" name="Google Shape;790;p2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1" name="Google Shape;791;p2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2" name="Google Shape;792;p2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3" name="Google Shape;793;p2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4" name="Google Shape;794;p2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5" name="Google Shape;795;p2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6" name="Google Shape;796;p2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7" name="Google Shape;797;p2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8" name="Google Shape;798;p2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9" name="Google Shape;799;p2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0" name="Google Shape;800;p2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1" name="Google Shape;801;p2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02" name="Shape 802"/>
        <p:cNvGrpSpPr/>
        <p:nvPr/>
      </p:nvGrpSpPr>
      <p:grpSpPr>
        <a:xfrm>
          <a:off x="0" y="0"/>
          <a:ext cx="0" cy="0"/>
          <a:chOff x="0" y="0"/>
          <a:chExt cx="0" cy="0"/>
        </a:xfrm>
      </p:grpSpPr>
      <p:sp>
        <p:nvSpPr>
          <p:cNvPr id="803" name="Google Shape;803;p26"/>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26"/>
          <p:cNvGrpSpPr/>
          <p:nvPr/>
        </p:nvGrpSpPr>
        <p:grpSpPr>
          <a:xfrm rot="-5400000">
            <a:off x="7661788" y="304268"/>
            <a:ext cx="1129770" cy="1173854"/>
            <a:chOff x="11" y="583339"/>
            <a:chExt cx="1129770" cy="1173854"/>
          </a:xfrm>
        </p:grpSpPr>
        <p:sp>
          <p:nvSpPr>
            <p:cNvPr id="805" name="Google Shape;805;p2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6" name="Google Shape;806;p2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7" name="Google Shape;807;p2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8" name="Google Shape;808;p2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9" name="Google Shape;809;p2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0" name="Google Shape;810;p2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1" name="Google Shape;811;p2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2" name="Google Shape;812;p2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3" name="Google Shape;813;p2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4" name="Google Shape;814;p2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5" name="Google Shape;815;p2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6" name="Google Shape;816;p2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7" name="Google Shape;817;p2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8" name="Google Shape;818;p2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9" name="Google Shape;819;p2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0" name="Google Shape;820;p2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1" name="Google Shape;821;p2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2" name="Google Shape;822;p2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3" name="Google Shape;823;p2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4" name="Google Shape;824;p2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5" name="Google Shape;825;p2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6" name="Google Shape;826;p2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7" name="Google Shape;827;p2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8" name="Google Shape;828;p2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9" name="Google Shape;829;p2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830" name="Google Shape;830;p26"/>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6"/>
          <p:cNvGrpSpPr/>
          <p:nvPr/>
        </p:nvGrpSpPr>
        <p:grpSpPr>
          <a:xfrm rot="-5400000">
            <a:off x="348315" y="3682261"/>
            <a:ext cx="1129770" cy="1173854"/>
            <a:chOff x="11" y="583339"/>
            <a:chExt cx="1129770" cy="1173854"/>
          </a:xfrm>
        </p:grpSpPr>
        <p:sp>
          <p:nvSpPr>
            <p:cNvPr id="832" name="Google Shape;832;p2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3" name="Google Shape;833;p2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4" name="Google Shape;834;p2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5" name="Google Shape;835;p2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6" name="Google Shape;836;p2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7" name="Google Shape;837;p2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8" name="Google Shape;838;p2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9" name="Google Shape;839;p2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0" name="Google Shape;840;p2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1" name="Google Shape;841;p2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2" name="Google Shape;842;p2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3" name="Google Shape;843;p2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4" name="Google Shape;844;p2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5" name="Google Shape;845;p2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6" name="Google Shape;846;p2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7" name="Google Shape;847;p2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8" name="Google Shape;848;p2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9" name="Google Shape;849;p2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0" name="Google Shape;850;p2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1" name="Google Shape;851;p2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2" name="Google Shape;852;p2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3" name="Google Shape;853;p2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4" name="Google Shape;854;p2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5" name="Google Shape;855;p2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6" name="Google Shape;856;p2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857" name="Google Shape;857;p26"/>
          <p:cNvSpPr txBox="1"/>
          <p:nvPr>
            <p:ph hasCustomPrompt="1" type="title"/>
          </p:nvPr>
        </p:nvSpPr>
        <p:spPr>
          <a:xfrm>
            <a:off x="2642625" y="540000"/>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58" name="Google Shape;858;p26"/>
          <p:cNvSpPr txBox="1"/>
          <p:nvPr>
            <p:ph idx="1" type="subTitle"/>
          </p:nvPr>
        </p:nvSpPr>
        <p:spPr>
          <a:xfrm>
            <a:off x="2642625" y="1246025"/>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9" name="Google Shape;859;p26"/>
          <p:cNvSpPr txBox="1"/>
          <p:nvPr>
            <p:ph hasCustomPrompt="1" idx="2" type="title"/>
          </p:nvPr>
        </p:nvSpPr>
        <p:spPr>
          <a:xfrm>
            <a:off x="2642625" y="2036332"/>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60" name="Google Shape;860;p26"/>
          <p:cNvSpPr txBox="1"/>
          <p:nvPr>
            <p:ph idx="3" type="subTitle"/>
          </p:nvPr>
        </p:nvSpPr>
        <p:spPr>
          <a:xfrm>
            <a:off x="2642625" y="2742358"/>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1" name="Google Shape;861;p26"/>
          <p:cNvSpPr txBox="1"/>
          <p:nvPr>
            <p:ph hasCustomPrompt="1" idx="4" type="title"/>
          </p:nvPr>
        </p:nvSpPr>
        <p:spPr>
          <a:xfrm>
            <a:off x="2642625" y="3539364"/>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62" name="Google Shape;862;p26"/>
          <p:cNvSpPr txBox="1"/>
          <p:nvPr>
            <p:ph idx="5" type="subTitle"/>
          </p:nvPr>
        </p:nvSpPr>
        <p:spPr>
          <a:xfrm>
            <a:off x="2642625" y="4245389"/>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63" name="Shape 863"/>
        <p:cNvGrpSpPr/>
        <p:nvPr/>
      </p:nvGrpSpPr>
      <p:grpSpPr>
        <a:xfrm>
          <a:off x="0" y="0"/>
          <a:ext cx="0" cy="0"/>
          <a:chOff x="0" y="0"/>
          <a:chExt cx="0" cy="0"/>
        </a:xfrm>
      </p:grpSpPr>
      <p:sp>
        <p:nvSpPr>
          <p:cNvPr id="864" name="Google Shape;864;p27"/>
          <p:cNvSpPr txBox="1"/>
          <p:nvPr>
            <p:ph type="ctrTitle"/>
          </p:nvPr>
        </p:nvSpPr>
        <p:spPr>
          <a:xfrm>
            <a:off x="720000" y="535147"/>
            <a:ext cx="7704000" cy="81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5" name="Google Shape;865;p27"/>
          <p:cNvSpPr txBox="1"/>
          <p:nvPr>
            <p:ph idx="1" type="subTitle"/>
          </p:nvPr>
        </p:nvSpPr>
        <p:spPr>
          <a:xfrm>
            <a:off x="2642538" y="2088400"/>
            <a:ext cx="3858900" cy="11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6" name="Google Shape;866;p27"/>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27"/>
          <p:cNvGrpSpPr/>
          <p:nvPr/>
        </p:nvGrpSpPr>
        <p:grpSpPr>
          <a:xfrm rot="-5400000">
            <a:off x="348315" y="3682261"/>
            <a:ext cx="1129770" cy="1173854"/>
            <a:chOff x="11" y="583339"/>
            <a:chExt cx="1129770" cy="1173854"/>
          </a:xfrm>
        </p:grpSpPr>
        <p:sp>
          <p:nvSpPr>
            <p:cNvPr id="868" name="Google Shape;868;p2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69" name="Google Shape;869;p2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0" name="Google Shape;870;p2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1" name="Google Shape;871;p2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2" name="Google Shape;872;p2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3" name="Google Shape;873;p2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4" name="Google Shape;874;p2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5" name="Google Shape;875;p2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6" name="Google Shape;876;p2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7" name="Google Shape;877;p2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8" name="Google Shape;878;p2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9" name="Google Shape;879;p2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0" name="Google Shape;880;p2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1" name="Google Shape;881;p2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2" name="Google Shape;882;p2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3" name="Google Shape;883;p2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4" name="Google Shape;884;p2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5" name="Google Shape;885;p2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6" name="Google Shape;886;p2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7" name="Google Shape;887;p2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8" name="Google Shape;888;p2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9" name="Google Shape;889;p2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0" name="Google Shape;890;p2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1" name="Google Shape;891;p2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2" name="Google Shape;892;p2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893" name="Google Shape;893;p27"/>
          <p:cNvGrpSpPr/>
          <p:nvPr/>
        </p:nvGrpSpPr>
        <p:grpSpPr>
          <a:xfrm rot="-5400000">
            <a:off x="7661788" y="304268"/>
            <a:ext cx="1129770" cy="1173854"/>
            <a:chOff x="11" y="583339"/>
            <a:chExt cx="1129770" cy="1173854"/>
          </a:xfrm>
        </p:grpSpPr>
        <p:sp>
          <p:nvSpPr>
            <p:cNvPr id="894" name="Google Shape;894;p2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5" name="Google Shape;895;p2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6" name="Google Shape;896;p2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7" name="Google Shape;897;p2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8" name="Google Shape;898;p2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9" name="Google Shape;899;p2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0" name="Google Shape;900;p2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1" name="Google Shape;901;p2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2" name="Google Shape;902;p2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3" name="Google Shape;903;p2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4" name="Google Shape;904;p2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5" name="Google Shape;905;p2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6" name="Google Shape;906;p2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7" name="Google Shape;907;p2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8" name="Google Shape;908;p2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9" name="Google Shape;909;p2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0" name="Google Shape;910;p2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1" name="Google Shape;911;p2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2" name="Google Shape;912;p2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3" name="Google Shape;913;p2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4" name="Google Shape;914;p2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5" name="Google Shape;915;p2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6" name="Google Shape;916;p2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7" name="Google Shape;917;p2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8" name="Google Shape;918;p2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919" name="Google Shape;919;p27"/>
          <p:cNvSpPr txBox="1"/>
          <p:nvPr/>
        </p:nvSpPr>
        <p:spPr>
          <a:xfrm>
            <a:off x="2246550" y="3268602"/>
            <a:ext cx="4650900" cy="973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a:solidFill>
                  <a:schemeClr val="accent2"/>
                </a:solidFill>
                <a:latin typeface="Questrial"/>
                <a:ea typeface="Questrial"/>
                <a:cs typeface="Questrial"/>
                <a:sym typeface="Questrial"/>
              </a:rPr>
              <a:t>CREDITS: This presentation template was created by </a:t>
            </a:r>
            <a:r>
              <a:rPr b="1" lang="en">
                <a:solidFill>
                  <a:schemeClr val="accent2"/>
                </a:solidFill>
                <a:uFill>
                  <a:noFill/>
                </a:uFill>
                <a:latin typeface="Questrial"/>
                <a:ea typeface="Questrial"/>
                <a:cs typeface="Questrial"/>
                <a:sym typeface="Questrial"/>
                <a:hlinkClick r:id="rId2">
                  <a:extLst>
                    <a:ext uri="{A12FA001-AC4F-418D-AE19-62706E023703}">
                      <ahyp:hlinkClr val="tx"/>
                    </a:ext>
                  </a:extLst>
                </a:hlinkClick>
              </a:rPr>
              <a:t>Slidesgo</a:t>
            </a:r>
            <a:r>
              <a:rPr lang="en">
                <a:solidFill>
                  <a:schemeClr val="accent2"/>
                </a:solidFill>
                <a:latin typeface="Questrial"/>
                <a:ea typeface="Questrial"/>
                <a:cs typeface="Questrial"/>
                <a:sym typeface="Questrial"/>
              </a:rPr>
              <a:t>, including icons by </a:t>
            </a:r>
            <a:r>
              <a:rPr b="1" lang="en">
                <a:solidFill>
                  <a:schemeClr val="accent2"/>
                </a:solidFill>
                <a:uFill>
                  <a:noFill/>
                </a:uFill>
                <a:latin typeface="Questrial"/>
                <a:ea typeface="Questrial"/>
                <a:cs typeface="Questrial"/>
                <a:sym typeface="Questrial"/>
                <a:hlinkClick r:id="rId3">
                  <a:extLst>
                    <a:ext uri="{A12FA001-AC4F-418D-AE19-62706E023703}">
                      <ahyp:hlinkClr val="tx"/>
                    </a:ext>
                  </a:extLst>
                </a:hlinkClick>
              </a:rPr>
              <a:t>Flaticon</a:t>
            </a:r>
            <a:r>
              <a:rPr lang="en">
                <a:solidFill>
                  <a:schemeClr val="accent2"/>
                </a:solidFill>
                <a:latin typeface="Questrial"/>
                <a:ea typeface="Questrial"/>
                <a:cs typeface="Questrial"/>
                <a:sym typeface="Questrial"/>
              </a:rPr>
              <a:t>, and infographics &amp; images by </a:t>
            </a:r>
            <a:r>
              <a:rPr b="1" lang="en">
                <a:solidFill>
                  <a:schemeClr val="accent2"/>
                </a:solidFill>
                <a:uFill>
                  <a:noFill/>
                </a:uFill>
                <a:latin typeface="Questrial"/>
                <a:ea typeface="Questrial"/>
                <a:cs typeface="Questrial"/>
                <a:sym typeface="Questrial"/>
                <a:hlinkClick r:id="rId4">
                  <a:extLst>
                    <a:ext uri="{A12FA001-AC4F-418D-AE19-62706E023703}">
                      <ahyp:hlinkClr val="tx"/>
                    </a:ext>
                  </a:extLst>
                </a:hlinkClick>
              </a:rPr>
              <a:t>Freepik</a:t>
            </a:r>
            <a:endParaRPr b="1">
              <a:solidFill>
                <a:schemeClr val="accent2"/>
              </a:solidFill>
              <a:latin typeface="Questrial"/>
              <a:ea typeface="Questrial"/>
              <a:cs typeface="Questrial"/>
              <a:sym typeface="Quest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20" name="Shape 92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921" name="Shape 921"/>
        <p:cNvGrpSpPr/>
        <p:nvPr/>
      </p:nvGrpSpPr>
      <p:grpSpPr>
        <a:xfrm>
          <a:off x="0" y="0"/>
          <a:ext cx="0" cy="0"/>
          <a:chOff x="0" y="0"/>
          <a:chExt cx="0" cy="0"/>
        </a:xfrm>
      </p:grpSpPr>
      <p:grpSp>
        <p:nvGrpSpPr>
          <p:cNvPr id="922" name="Google Shape;922;p29"/>
          <p:cNvGrpSpPr/>
          <p:nvPr/>
        </p:nvGrpSpPr>
        <p:grpSpPr>
          <a:xfrm rot="-5400000">
            <a:off x="7661788" y="304268"/>
            <a:ext cx="1129770" cy="1173854"/>
            <a:chOff x="11" y="583339"/>
            <a:chExt cx="1129770" cy="1173854"/>
          </a:xfrm>
        </p:grpSpPr>
        <p:sp>
          <p:nvSpPr>
            <p:cNvPr id="923" name="Google Shape;923;p2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4" name="Google Shape;924;p2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5" name="Google Shape;925;p2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6" name="Google Shape;926;p2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7" name="Google Shape;927;p2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8" name="Google Shape;928;p2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9" name="Google Shape;929;p2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0" name="Google Shape;930;p2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1" name="Google Shape;931;p2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2" name="Google Shape;932;p2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3" name="Google Shape;933;p2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4" name="Google Shape;934;p2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5" name="Google Shape;935;p2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6" name="Google Shape;936;p2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7" name="Google Shape;937;p2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8" name="Google Shape;938;p2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9" name="Google Shape;939;p2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0" name="Google Shape;940;p2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1" name="Google Shape;941;p2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2" name="Google Shape;942;p2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3" name="Google Shape;943;p2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4" name="Google Shape;944;p2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5" name="Google Shape;945;p2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6" name="Google Shape;946;p2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7" name="Google Shape;947;p2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948" name="Google Shape;948;p29"/>
          <p:cNvGrpSpPr/>
          <p:nvPr/>
        </p:nvGrpSpPr>
        <p:grpSpPr>
          <a:xfrm rot="-5400000">
            <a:off x="348315" y="3682261"/>
            <a:ext cx="1129770" cy="1173854"/>
            <a:chOff x="11" y="583339"/>
            <a:chExt cx="1129770" cy="1173854"/>
          </a:xfrm>
        </p:grpSpPr>
        <p:sp>
          <p:nvSpPr>
            <p:cNvPr id="949" name="Google Shape;949;p2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0" name="Google Shape;950;p2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1" name="Google Shape;951;p2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2" name="Google Shape;952;p2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3" name="Google Shape;953;p2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4" name="Google Shape;954;p2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5" name="Google Shape;955;p2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6" name="Google Shape;956;p2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7" name="Google Shape;957;p2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8" name="Google Shape;958;p2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9" name="Google Shape;959;p2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0" name="Google Shape;960;p2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1" name="Google Shape;961;p2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2" name="Google Shape;962;p2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3" name="Google Shape;963;p2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4" name="Google Shape;964;p2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5" name="Google Shape;965;p2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6" name="Google Shape;966;p2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7" name="Google Shape;967;p2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8" name="Google Shape;968;p2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9" name="Google Shape;969;p2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0" name="Google Shape;970;p2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1" name="Google Shape;971;p2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2" name="Google Shape;972;p2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3" name="Google Shape;973;p2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4"/>
          <p:cNvSpPr/>
          <p:nvPr/>
        </p:nvSpPr>
        <p:spPr>
          <a:xfrm>
            <a:off x="0" y="807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4"/>
          <p:cNvGrpSpPr/>
          <p:nvPr/>
        </p:nvGrpSpPr>
        <p:grpSpPr>
          <a:xfrm rot="-5400000">
            <a:off x="7669066" y="296839"/>
            <a:ext cx="1129770" cy="1173854"/>
            <a:chOff x="11" y="583339"/>
            <a:chExt cx="1129770" cy="1173854"/>
          </a:xfrm>
        </p:grpSpPr>
        <p:sp>
          <p:nvSpPr>
            <p:cNvPr id="99" name="Google Shape;99;p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 name="Google Shape;100;p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 name="Google Shape;101;p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2" name="Google Shape;102;p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3" name="Google Shape;103;p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4" name="Google Shape;104;p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 name="Google Shape;105;p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6" name="Google Shape;106;p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7" name="Google Shape;107;p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8" name="Google Shape;108;p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9" name="Google Shape;109;p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0" name="Google Shape;110;p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1" name="Google Shape;111;p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2" name="Google Shape;112;p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3" name="Google Shape;113;p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 name="Google Shape;114;p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5" name="Google Shape;115;p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6" name="Google Shape;116;p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7" name="Google Shape;117;p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8" name="Google Shape;118;p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9" name="Google Shape;119;p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0" name="Google Shape;120;p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1" name="Google Shape;121;p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 name="Google Shape;122;p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 name="Google Shape;123;p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24" name="Google Shape;1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4"/>
          <p:cNvSpPr txBox="1"/>
          <p:nvPr>
            <p:ph idx="1" type="body"/>
          </p:nvPr>
        </p:nvSpPr>
        <p:spPr>
          <a:xfrm>
            <a:off x="720000" y="1144413"/>
            <a:ext cx="7704000" cy="345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300"/>
            </a:lvl1pPr>
            <a:lvl2pPr indent="-317500" lvl="1" marL="914400" rtl="0">
              <a:lnSpc>
                <a:spcPct val="100000"/>
              </a:lnSpc>
              <a:spcBef>
                <a:spcPts val="1600"/>
              </a:spcBef>
              <a:spcAft>
                <a:spcPts val="0"/>
              </a:spcAft>
              <a:buSzPts val="1400"/>
              <a:buAutoNum type="alphaLcPeriod"/>
              <a:defRPr/>
            </a:lvl2pPr>
            <a:lvl3pPr indent="-317500" lvl="2" marL="1371600" rtl="0">
              <a:lnSpc>
                <a:spcPct val="100000"/>
              </a:lnSpc>
              <a:spcBef>
                <a:spcPts val="1600"/>
              </a:spcBef>
              <a:spcAft>
                <a:spcPts val="0"/>
              </a:spcAft>
              <a:buSzPts val="1400"/>
              <a:buAutoNum type="romanLcPeriod"/>
              <a:defRPr/>
            </a:lvl3pPr>
            <a:lvl4pPr indent="-317500" lvl="3" marL="1828800" rtl="0">
              <a:lnSpc>
                <a:spcPct val="100000"/>
              </a:lnSpc>
              <a:spcBef>
                <a:spcPts val="1600"/>
              </a:spcBef>
              <a:spcAft>
                <a:spcPts val="0"/>
              </a:spcAft>
              <a:buSzPts val="1400"/>
              <a:buAutoNum type="arabicPeriod"/>
              <a:defRPr/>
            </a:lvl4pPr>
            <a:lvl5pPr indent="-317500" lvl="4" marL="2286000" rtl="0">
              <a:lnSpc>
                <a:spcPct val="100000"/>
              </a:lnSpc>
              <a:spcBef>
                <a:spcPts val="1600"/>
              </a:spcBef>
              <a:spcAft>
                <a:spcPts val="0"/>
              </a:spcAft>
              <a:buSzPts val="1400"/>
              <a:buAutoNum type="alphaLcPeriod"/>
              <a:defRPr/>
            </a:lvl5pPr>
            <a:lvl6pPr indent="-317500" lvl="5" marL="2743200" rtl="0">
              <a:lnSpc>
                <a:spcPct val="100000"/>
              </a:lnSpc>
              <a:spcBef>
                <a:spcPts val="1600"/>
              </a:spcBef>
              <a:spcAft>
                <a:spcPts val="0"/>
              </a:spcAft>
              <a:buSzPts val="1400"/>
              <a:buAutoNum type="romanLcPeriod"/>
              <a:defRPr/>
            </a:lvl6pPr>
            <a:lvl7pPr indent="-317500" lvl="6" marL="3200400" rtl="0">
              <a:lnSpc>
                <a:spcPct val="100000"/>
              </a:lnSpc>
              <a:spcBef>
                <a:spcPts val="1600"/>
              </a:spcBef>
              <a:spcAft>
                <a:spcPts val="0"/>
              </a:spcAft>
              <a:buSzPts val="1400"/>
              <a:buAutoNum type="arabicPeriod"/>
              <a:defRPr/>
            </a:lvl7pPr>
            <a:lvl8pPr indent="-317500" lvl="7" marL="3657600" rtl="0">
              <a:lnSpc>
                <a:spcPct val="100000"/>
              </a:lnSpc>
              <a:spcBef>
                <a:spcPts val="1600"/>
              </a:spcBef>
              <a:spcAft>
                <a:spcPts val="0"/>
              </a:spcAft>
              <a:buSzPts val="1400"/>
              <a:buAutoNum type="alphaLcPeriod"/>
              <a:defRPr/>
            </a:lvl8pPr>
            <a:lvl9pPr indent="-317500" lvl="8" marL="4114800" rtl="0">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p:nvPr/>
        </p:nvSpPr>
        <p:spPr>
          <a:xfrm rot="5400000">
            <a:off x="2345225" y="-1157218"/>
            <a:ext cx="1823700" cy="651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5400000">
            <a:off x="4987725" y="973920"/>
            <a:ext cx="1823700" cy="651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5"/>
          <p:cNvGrpSpPr/>
          <p:nvPr/>
        </p:nvGrpSpPr>
        <p:grpSpPr>
          <a:xfrm rot="-5400000">
            <a:off x="7661788" y="304268"/>
            <a:ext cx="1129770" cy="1173854"/>
            <a:chOff x="11" y="583339"/>
            <a:chExt cx="1129770" cy="1173854"/>
          </a:xfrm>
        </p:grpSpPr>
        <p:sp>
          <p:nvSpPr>
            <p:cNvPr id="130" name="Google Shape;130;p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1" name="Google Shape;131;p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2" name="Google Shape;132;p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 name="Google Shape;133;p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 name="Google Shape;134;p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5" name="Google Shape;135;p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6" name="Google Shape;136;p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7" name="Google Shape;137;p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8" name="Google Shape;138;p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9" name="Google Shape;139;p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0" name="Google Shape;140;p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1" name="Google Shape;141;p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2" name="Google Shape;142;p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3" name="Google Shape;143;p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4" name="Google Shape;144;p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5" name="Google Shape;145;p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6" name="Google Shape;146;p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7" name="Google Shape;147;p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8" name="Google Shape;148;p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 name="Google Shape;149;p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0" name="Google Shape;150;p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1" name="Google Shape;151;p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2" name="Google Shape;152;p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3" name="Google Shape;153;p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4" name="Google Shape;154;p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55" name="Google Shape;155;p5"/>
          <p:cNvSpPr txBox="1"/>
          <p:nvPr>
            <p:ph idx="1" type="subTitle"/>
          </p:nvPr>
        </p:nvSpPr>
        <p:spPr>
          <a:xfrm>
            <a:off x="720000" y="1451282"/>
            <a:ext cx="1729200" cy="1296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56" name="Google Shape;156;p5"/>
          <p:cNvSpPr txBox="1"/>
          <p:nvPr>
            <p:ph idx="2" type="subTitle"/>
          </p:nvPr>
        </p:nvSpPr>
        <p:spPr>
          <a:xfrm>
            <a:off x="3346901" y="3569025"/>
            <a:ext cx="1729200" cy="12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57" name="Google Shape;157;p5"/>
          <p:cNvSpPr txBox="1"/>
          <p:nvPr>
            <p:ph idx="3" type="subTitle"/>
          </p:nvPr>
        </p:nvSpPr>
        <p:spPr>
          <a:xfrm>
            <a:off x="2449150" y="1451282"/>
            <a:ext cx="3342600" cy="12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5"/>
          <p:cNvSpPr txBox="1"/>
          <p:nvPr>
            <p:ph idx="4" type="subTitle"/>
          </p:nvPr>
        </p:nvSpPr>
        <p:spPr>
          <a:xfrm>
            <a:off x="5104675" y="3569025"/>
            <a:ext cx="3342600" cy="12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2" name="Google Shape;162;p6"/>
          <p:cNvGrpSpPr/>
          <p:nvPr/>
        </p:nvGrpSpPr>
        <p:grpSpPr>
          <a:xfrm rot="-5400000">
            <a:off x="332988" y="295378"/>
            <a:ext cx="1129770" cy="1173854"/>
            <a:chOff x="11" y="583339"/>
            <a:chExt cx="1129770" cy="1173854"/>
          </a:xfrm>
        </p:grpSpPr>
        <p:sp>
          <p:nvSpPr>
            <p:cNvPr id="163" name="Google Shape;163;p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 name="Google Shape;164;p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5" name="Google Shape;165;p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6" name="Google Shape;166;p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7" name="Google Shape;167;p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8" name="Google Shape;168;p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9" name="Google Shape;169;p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0" name="Google Shape;170;p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1" name="Google Shape;171;p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2" name="Google Shape;172;p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3" name="Google Shape;173;p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4" name="Google Shape;174;p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5" name="Google Shape;175;p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6" name="Google Shape;176;p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7" name="Google Shape;177;p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8" name="Google Shape;178;p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9" name="Google Shape;179;p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0" name="Google Shape;180;p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1" name="Google Shape;181;p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2" name="Google Shape;182;p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3" name="Google Shape;183;p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4" name="Google Shape;184;p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5" name="Google Shape;185;p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6" name="Google Shape;186;p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7" name="Google Shape;187;p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8" name="Shape 188"/>
        <p:cNvGrpSpPr/>
        <p:nvPr/>
      </p:nvGrpSpPr>
      <p:grpSpPr>
        <a:xfrm>
          <a:off x="0" y="0"/>
          <a:ext cx="0" cy="0"/>
          <a:chOff x="0" y="0"/>
          <a:chExt cx="0" cy="0"/>
        </a:xfrm>
      </p:grpSpPr>
      <p:sp>
        <p:nvSpPr>
          <p:cNvPr id="189" name="Google Shape;189;p7"/>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7"/>
          <p:cNvGrpSpPr/>
          <p:nvPr/>
        </p:nvGrpSpPr>
        <p:grpSpPr>
          <a:xfrm rot="-5400000">
            <a:off x="7661788" y="304268"/>
            <a:ext cx="1129770" cy="1173854"/>
            <a:chOff x="11" y="583339"/>
            <a:chExt cx="1129770" cy="1173854"/>
          </a:xfrm>
        </p:grpSpPr>
        <p:sp>
          <p:nvSpPr>
            <p:cNvPr id="191" name="Google Shape;191;p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2" name="Google Shape;192;p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3" name="Google Shape;193;p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4" name="Google Shape;194;p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5" name="Google Shape;195;p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6" name="Google Shape;196;p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7" name="Google Shape;197;p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8" name="Google Shape;198;p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9" name="Google Shape;199;p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0" name="Google Shape;200;p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1" name="Google Shape;201;p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2" name="Google Shape;202;p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3" name="Google Shape;203;p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4" name="Google Shape;204;p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5" name="Google Shape;205;p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6" name="Google Shape;206;p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7" name="Google Shape;207;p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8" name="Google Shape;208;p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9" name="Google Shape;209;p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0" name="Google Shape;210;p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1" name="Google Shape;211;p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2" name="Google Shape;212;p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3" name="Google Shape;213;p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4" name="Google Shape;214;p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5" name="Google Shape;215;p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216" name="Google Shape;216;p7"/>
          <p:cNvSpPr txBox="1"/>
          <p:nvPr>
            <p:ph type="title"/>
          </p:nvPr>
        </p:nvSpPr>
        <p:spPr>
          <a:xfrm>
            <a:off x="1602450" y="1456075"/>
            <a:ext cx="5939100" cy="543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7"/>
          <p:cNvSpPr txBox="1"/>
          <p:nvPr>
            <p:ph idx="1" type="subTitle"/>
          </p:nvPr>
        </p:nvSpPr>
        <p:spPr>
          <a:xfrm>
            <a:off x="1602450" y="1999350"/>
            <a:ext cx="5939100" cy="17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8" name="Shape 218"/>
        <p:cNvGrpSpPr/>
        <p:nvPr/>
      </p:nvGrpSpPr>
      <p:grpSpPr>
        <a:xfrm>
          <a:off x="0" y="0"/>
          <a:ext cx="0" cy="0"/>
          <a:chOff x="0" y="0"/>
          <a:chExt cx="0" cy="0"/>
        </a:xfrm>
      </p:grpSpPr>
      <p:sp>
        <p:nvSpPr>
          <p:cNvPr id="219" name="Google Shape;219;p8"/>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21" name="Google Shape;221;p8"/>
          <p:cNvGrpSpPr/>
          <p:nvPr/>
        </p:nvGrpSpPr>
        <p:grpSpPr>
          <a:xfrm rot="-5400000">
            <a:off x="348315" y="3682261"/>
            <a:ext cx="1129770" cy="1173854"/>
            <a:chOff x="11" y="583339"/>
            <a:chExt cx="1129770" cy="1173854"/>
          </a:xfrm>
        </p:grpSpPr>
        <p:sp>
          <p:nvSpPr>
            <p:cNvPr id="222" name="Google Shape;222;p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3" name="Google Shape;223;p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4" name="Google Shape;224;p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5" name="Google Shape;225;p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6" name="Google Shape;226;p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7" name="Google Shape;227;p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8" name="Google Shape;228;p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9" name="Google Shape;229;p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0" name="Google Shape;230;p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1" name="Google Shape;231;p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2" name="Google Shape;232;p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3" name="Google Shape;233;p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4" name="Google Shape;234;p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5" name="Google Shape;235;p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6" name="Google Shape;236;p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7" name="Google Shape;237;p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8" name="Google Shape;238;p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9" name="Google Shape;239;p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0" name="Google Shape;240;p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1" name="Google Shape;241;p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2" name="Google Shape;242;p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3" name="Google Shape;243;p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4" name="Google Shape;244;p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5" name="Google Shape;245;p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6" name="Google Shape;246;p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247" name="Google Shape;247;p8"/>
          <p:cNvGrpSpPr/>
          <p:nvPr/>
        </p:nvGrpSpPr>
        <p:grpSpPr>
          <a:xfrm rot="-5400000">
            <a:off x="7661788" y="304268"/>
            <a:ext cx="1129770" cy="1173854"/>
            <a:chOff x="11" y="583339"/>
            <a:chExt cx="1129770" cy="1173854"/>
          </a:xfrm>
        </p:grpSpPr>
        <p:sp>
          <p:nvSpPr>
            <p:cNvPr id="248" name="Google Shape;248;p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9" name="Google Shape;249;p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0" name="Google Shape;250;p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1" name="Google Shape;251;p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2" name="Google Shape;252;p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3" name="Google Shape;253;p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4" name="Google Shape;254;p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5" name="Google Shape;255;p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6" name="Google Shape;256;p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7" name="Google Shape;257;p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8" name="Google Shape;258;p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9" name="Google Shape;259;p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0" name="Google Shape;260;p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1" name="Google Shape;261;p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2" name="Google Shape;262;p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3" name="Google Shape;263;p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4" name="Google Shape;264;p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5" name="Google Shape;265;p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6" name="Google Shape;266;p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7" name="Google Shape;267;p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8" name="Google Shape;268;p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9" name="Google Shape;269;p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0" name="Google Shape;270;p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1" name="Google Shape;271;p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2" name="Google Shape;272;p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3" name="Shape 273"/>
        <p:cNvGrpSpPr/>
        <p:nvPr/>
      </p:nvGrpSpPr>
      <p:grpSpPr>
        <a:xfrm>
          <a:off x="0" y="0"/>
          <a:ext cx="0" cy="0"/>
          <a:chOff x="0" y="0"/>
          <a:chExt cx="0" cy="0"/>
        </a:xfrm>
      </p:grpSpPr>
      <p:sp>
        <p:nvSpPr>
          <p:cNvPr id="274" name="Google Shape;274;p9"/>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9"/>
          <p:cNvGrpSpPr/>
          <p:nvPr/>
        </p:nvGrpSpPr>
        <p:grpSpPr>
          <a:xfrm rot="-5400000">
            <a:off x="7661788" y="304268"/>
            <a:ext cx="1129770" cy="1173854"/>
            <a:chOff x="11" y="583339"/>
            <a:chExt cx="1129770" cy="1173854"/>
          </a:xfrm>
        </p:grpSpPr>
        <p:sp>
          <p:nvSpPr>
            <p:cNvPr id="276" name="Google Shape;276;p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7" name="Google Shape;277;p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8" name="Google Shape;278;p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9" name="Google Shape;279;p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1" name="Google Shape;281;p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2" name="Google Shape;282;p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3" name="Google Shape;283;p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4" name="Google Shape;284;p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5" name="Google Shape;285;p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6" name="Google Shape;286;p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7" name="Google Shape;287;p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8" name="Google Shape;288;p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9" name="Google Shape;289;p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0" name="Google Shape;290;p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1" name="Google Shape;291;p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2" name="Google Shape;292;p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3" name="Google Shape;293;p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4" name="Google Shape;294;p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5" name="Google Shape;295;p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6" name="Google Shape;296;p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7" name="Google Shape;297;p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8" name="Google Shape;298;p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9" name="Google Shape;299;p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0" name="Google Shape;300;p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01" name="Google Shape;301;p9"/>
          <p:cNvSpPr txBox="1"/>
          <p:nvPr>
            <p:ph type="title"/>
          </p:nvPr>
        </p:nvSpPr>
        <p:spPr>
          <a:xfrm>
            <a:off x="702175" y="1281300"/>
            <a:ext cx="4387800" cy="18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2" name="Google Shape;302;p9"/>
          <p:cNvSpPr txBox="1"/>
          <p:nvPr>
            <p:ph idx="1" type="subTitle"/>
          </p:nvPr>
        </p:nvSpPr>
        <p:spPr>
          <a:xfrm>
            <a:off x="702175" y="3148800"/>
            <a:ext cx="43878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3" name="Shape 303"/>
        <p:cNvGrpSpPr/>
        <p:nvPr/>
      </p:nvGrpSpPr>
      <p:grpSpPr>
        <a:xfrm>
          <a:off x="0" y="0"/>
          <a:ext cx="0" cy="0"/>
          <a:chOff x="0" y="0"/>
          <a:chExt cx="0" cy="0"/>
        </a:xfrm>
      </p:grpSpPr>
      <p:sp>
        <p:nvSpPr>
          <p:cNvPr id="304" name="Google Shape;304;p10"/>
          <p:cNvSpPr txBox="1"/>
          <p:nvPr>
            <p:ph type="title"/>
          </p:nvPr>
        </p:nvSpPr>
        <p:spPr>
          <a:xfrm>
            <a:off x="713225" y="3966775"/>
            <a:ext cx="7717500" cy="6378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0785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indent="-317500" lvl="1" marL="9144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indent="-317500" lvl="2" marL="13716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indent="-317500" lvl="3" marL="18288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indent="-317500" lvl="4" marL="22860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indent="-317500" lvl="5" marL="27432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indent="-317500" lvl="6" marL="32004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indent="-317500" lvl="7" marL="36576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indent="-317500" lvl="8" marL="4114800">
              <a:lnSpc>
                <a:spcPct val="100000"/>
              </a:lnSpc>
              <a:spcBef>
                <a:spcPts val="1600"/>
              </a:spcBef>
              <a:spcAft>
                <a:spcPts val="1600"/>
              </a:spcAft>
              <a:buClr>
                <a:schemeClr val="accent2"/>
              </a:buClr>
              <a:buSzPts val="1400"/>
              <a:buFont typeface="Questrial"/>
              <a:buChar char="■"/>
              <a:defRPr>
                <a:solidFill>
                  <a:schemeClr val="accent2"/>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s://archive.ics.uci.edu/dataset/296/diabetes+130-us+hospitals+for+years+1999-20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77" name="Shape 977"/>
        <p:cNvGrpSpPr/>
        <p:nvPr/>
      </p:nvGrpSpPr>
      <p:grpSpPr>
        <a:xfrm>
          <a:off x="0" y="0"/>
          <a:ext cx="0" cy="0"/>
          <a:chOff x="0" y="0"/>
          <a:chExt cx="0" cy="0"/>
        </a:xfrm>
      </p:grpSpPr>
      <p:sp>
        <p:nvSpPr>
          <p:cNvPr id="978" name="Google Shape;978;p30"/>
          <p:cNvSpPr txBox="1"/>
          <p:nvPr>
            <p:ph type="ctrTitle"/>
          </p:nvPr>
        </p:nvSpPr>
        <p:spPr>
          <a:xfrm>
            <a:off x="711900" y="1386639"/>
            <a:ext cx="6196200" cy="19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Predicting </a:t>
            </a:r>
            <a:r>
              <a:rPr lang="en" sz="4000"/>
              <a:t>30-Day Hospital Readmission for Diabetic Patients</a:t>
            </a:r>
            <a:endParaRPr sz="3700"/>
          </a:p>
        </p:txBody>
      </p:sp>
      <p:sp>
        <p:nvSpPr>
          <p:cNvPr id="979" name="Google Shape;979;p30"/>
          <p:cNvSpPr txBox="1"/>
          <p:nvPr>
            <p:ph idx="1" type="subTitle"/>
          </p:nvPr>
        </p:nvSpPr>
        <p:spPr>
          <a:xfrm>
            <a:off x="711900" y="3294939"/>
            <a:ext cx="6196200" cy="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DSC630 - Allyson Totpal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68" name="Shape 1068"/>
        <p:cNvGrpSpPr/>
        <p:nvPr/>
      </p:nvGrpSpPr>
      <p:grpSpPr>
        <a:xfrm>
          <a:off x="0" y="0"/>
          <a:ext cx="0" cy="0"/>
          <a:chOff x="0" y="0"/>
          <a:chExt cx="0" cy="0"/>
        </a:xfrm>
      </p:grpSpPr>
      <p:sp>
        <p:nvSpPr>
          <p:cNvPr id="1069" name="Google Shape;1069;p39"/>
          <p:cNvSpPr/>
          <p:nvPr/>
        </p:nvSpPr>
        <p:spPr>
          <a:xfrm>
            <a:off x="3524018" y="2106868"/>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9"/>
          <p:cNvSpPr txBox="1"/>
          <p:nvPr>
            <p:ph type="title"/>
          </p:nvPr>
        </p:nvSpPr>
        <p:spPr>
          <a:xfrm>
            <a:off x="723175" y="2750969"/>
            <a:ext cx="3852000" cy="73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900"/>
              <a:t>Modeling</a:t>
            </a:r>
            <a:r>
              <a:rPr lang="en" sz="3900"/>
              <a:t> &amp; Results</a:t>
            </a:r>
            <a:endParaRPr sz="3900"/>
          </a:p>
        </p:txBody>
      </p:sp>
      <p:sp>
        <p:nvSpPr>
          <p:cNvPr id="1071" name="Google Shape;1071;p39"/>
          <p:cNvSpPr txBox="1"/>
          <p:nvPr>
            <p:ph idx="2" type="title"/>
          </p:nvPr>
        </p:nvSpPr>
        <p:spPr>
          <a:xfrm>
            <a:off x="720000" y="1799269"/>
            <a:ext cx="3852000" cy="77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cxnSp>
        <p:nvCxnSpPr>
          <p:cNvPr id="1072" name="Google Shape;1072;p39"/>
          <p:cNvCxnSpPr/>
          <p:nvPr/>
        </p:nvCxnSpPr>
        <p:spPr>
          <a:xfrm>
            <a:off x="4834500" y="1800518"/>
            <a:ext cx="2700" cy="1507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76" name="Shape 1076"/>
        <p:cNvGrpSpPr/>
        <p:nvPr/>
      </p:nvGrpSpPr>
      <p:grpSpPr>
        <a:xfrm>
          <a:off x="0" y="0"/>
          <a:ext cx="0" cy="0"/>
          <a:chOff x="0" y="0"/>
          <a:chExt cx="0" cy="0"/>
        </a:xfrm>
      </p:grpSpPr>
      <p:sp>
        <p:nvSpPr>
          <p:cNvPr id="1077" name="Google Shape;107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&amp; Metrics</a:t>
            </a:r>
            <a:endParaRPr/>
          </a:p>
        </p:txBody>
      </p:sp>
      <p:sp>
        <p:nvSpPr>
          <p:cNvPr id="1078" name="Google Shape;1078;p40"/>
          <p:cNvSpPr txBox="1"/>
          <p:nvPr>
            <p:ph idx="1" type="body"/>
          </p:nvPr>
        </p:nvSpPr>
        <p:spPr>
          <a:xfrm>
            <a:off x="720000" y="1144425"/>
            <a:ext cx="3697800" cy="345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t>Models Used:</a:t>
            </a:r>
            <a:endParaRPr b="1" sz="1700"/>
          </a:p>
          <a:p>
            <a:pPr indent="-336550" lvl="0" marL="457200" rtl="0" algn="l">
              <a:lnSpc>
                <a:spcPct val="150000"/>
              </a:lnSpc>
              <a:spcBef>
                <a:spcPts val="0"/>
              </a:spcBef>
              <a:spcAft>
                <a:spcPts val="0"/>
              </a:spcAft>
              <a:buSzPts val="1700"/>
              <a:buChar char="●"/>
            </a:pPr>
            <a:r>
              <a:rPr lang="en" sz="1700"/>
              <a:t>Logistic Regression (baseline)</a:t>
            </a:r>
            <a:endParaRPr sz="1700"/>
          </a:p>
          <a:p>
            <a:pPr indent="-336550" lvl="0" marL="457200" rtl="0" algn="l">
              <a:lnSpc>
                <a:spcPct val="150000"/>
              </a:lnSpc>
              <a:spcBef>
                <a:spcPts val="0"/>
              </a:spcBef>
              <a:spcAft>
                <a:spcPts val="0"/>
              </a:spcAft>
              <a:buSzPts val="1700"/>
              <a:buChar char="●"/>
            </a:pPr>
            <a:r>
              <a:rPr lang="en" sz="1700"/>
              <a:t>Random Forest</a:t>
            </a:r>
            <a:endParaRPr sz="1700"/>
          </a:p>
          <a:p>
            <a:pPr indent="-336550" lvl="0" marL="457200" rtl="0" algn="l">
              <a:lnSpc>
                <a:spcPct val="150000"/>
              </a:lnSpc>
              <a:spcBef>
                <a:spcPts val="0"/>
              </a:spcBef>
              <a:spcAft>
                <a:spcPts val="0"/>
              </a:spcAft>
              <a:buSzPts val="1700"/>
              <a:buChar char="●"/>
            </a:pPr>
            <a:r>
              <a:rPr lang="en" sz="1700"/>
              <a:t>XGBoost</a:t>
            </a:r>
            <a:endParaRPr sz="1700"/>
          </a:p>
          <a:p>
            <a:pPr indent="0" lvl="0" marL="0" rtl="0" algn="l">
              <a:spcBef>
                <a:spcPts val="0"/>
              </a:spcBef>
              <a:spcAft>
                <a:spcPts val="0"/>
              </a:spcAft>
              <a:buNone/>
            </a:pPr>
            <a:r>
              <a:t/>
            </a:r>
            <a:endParaRPr b="1" sz="1700"/>
          </a:p>
        </p:txBody>
      </p:sp>
      <p:sp>
        <p:nvSpPr>
          <p:cNvPr id="1079" name="Google Shape;1079;p40"/>
          <p:cNvSpPr txBox="1"/>
          <p:nvPr>
            <p:ph idx="1" type="body"/>
          </p:nvPr>
        </p:nvSpPr>
        <p:spPr>
          <a:xfrm>
            <a:off x="4629200" y="1144425"/>
            <a:ext cx="3697800" cy="345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t>Evaluations</a:t>
            </a:r>
            <a:r>
              <a:rPr b="1" lang="en" sz="1700"/>
              <a:t> Used:</a:t>
            </a:r>
            <a:endParaRPr b="1" sz="1700"/>
          </a:p>
          <a:p>
            <a:pPr indent="-336550" lvl="0" marL="457200" rtl="0" algn="l">
              <a:lnSpc>
                <a:spcPct val="150000"/>
              </a:lnSpc>
              <a:spcBef>
                <a:spcPts val="0"/>
              </a:spcBef>
              <a:spcAft>
                <a:spcPts val="0"/>
              </a:spcAft>
              <a:buSzPts val="1700"/>
              <a:buChar char="●"/>
            </a:pPr>
            <a:r>
              <a:rPr lang="en" sz="1700"/>
              <a:t>AUC (ROC)</a:t>
            </a:r>
            <a:endParaRPr sz="1700"/>
          </a:p>
          <a:p>
            <a:pPr indent="-336550" lvl="0" marL="457200" rtl="0" algn="l">
              <a:lnSpc>
                <a:spcPct val="150000"/>
              </a:lnSpc>
              <a:spcBef>
                <a:spcPts val="0"/>
              </a:spcBef>
              <a:spcAft>
                <a:spcPts val="0"/>
              </a:spcAft>
              <a:buSzPts val="1700"/>
              <a:buChar char="●"/>
            </a:pPr>
            <a:r>
              <a:rPr lang="en" sz="1700"/>
              <a:t>Confusion Matrix</a:t>
            </a:r>
            <a:endParaRPr sz="1700"/>
          </a:p>
          <a:p>
            <a:pPr indent="-336550" lvl="0" marL="457200" rtl="0" algn="l">
              <a:lnSpc>
                <a:spcPct val="150000"/>
              </a:lnSpc>
              <a:spcBef>
                <a:spcPts val="0"/>
              </a:spcBef>
              <a:spcAft>
                <a:spcPts val="0"/>
              </a:spcAft>
              <a:buSzPts val="1700"/>
              <a:buChar char="●"/>
            </a:pPr>
            <a:r>
              <a:rPr lang="en" sz="1700"/>
              <a:t>Accuracy, Sensitivity, Precision, &amp; Recall</a:t>
            </a:r>
            <a:endParaRPr sz="1700"/>
          </a:p>
          <a:p>
            <a:pPr indent="-336550" lvl="0" marL="457200" rtl="0" algn="l">
              <a:lnSpc>
                <a:spcPct val="150000"/>
              </a:lnSpc>
              <a:spcBef>
                <a:spcPts val="0"/>
              </a:spcBef>
              <a:spcAft>
                <a:spcPts val="0"/>
              </a:spcAft>
              <a:buSzPts val="1700"/>
              <a:buChar char="●"/>
            </a:pPr>
            <a:r>
              <a:rPr lang="en" sz="1700"/>
              <a:t>F-1 Score</a:t>
            </a:r>
            <a:endParaRPr sz="1700"/>
          </a:p>
          <a:p>
            <a:pPr indent="0" lvl="0" marL="0" rtl="0" algn="l">
              <a:lnSpc>
                <a:spcPct val="150000"/>
              </a:lnSpc>
              <a:spcBef>
                <a:spcPts val="0"/>
              </a:spcBef>
              <a:spcAft>
                <a:spcPts val="0"/>
              </a:spcAft>
              <a:buNone/>
            </a:pPr>
            <a:r>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83" name="Shape 1083"/>
        <p:cNvGrpSpPr/>
        <p:nvPr/>
      </p:nvGrpSpPr>
      <p:grpSpPr>
        <a:xfrm>
          <a:off x="0" y="0"/>
          <a:ext cx="0" cy="0"/>
          <a:chOff x="0" y="0"/>
          <a:chExt cx="0" cy="0"/>
        </a:xfrm>
      </p:grpSpPr>
      <p:sp>
        <p:nvSpPr>
          <p:cNvPr id="1084" name="Google Shape;108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Performances</a:t>
            </a:r>
            <a:endParaRPr/>
          </a:p>
        </p:txBody>
      </p:sp>
      <p:graphicFrame>
        <p:nvGraphicFramePr>
          <p:cNvPr id="1085" name="Google Shape;1085;p41"/>
          <p:cNvGraphicFramePr/>
          <p:nvPr/>
        </p:nvGraphicFramePr>
        <p:xfrm>
          <a:off x="498675" y="1120475"/>
          <a:ext cx="3000000" cy="3000000"/>
        </p:xfrm>
        <a:graphic>
          <a:graphicData uri="http://schemas.openxmlformats.org/drawingml/2006/table">
            <a:tbl>
              <a:tblPr>
                <a:noFill/>
                <a:tableStyleId>{E4A91A83-81CA-4349-A4A8-19EE4C84ECA6}</a:tableStyleId>
              </a:tblPr>
              <a:tblGrid>
                <a:gridCol w="1432025"/>
                <a:gridCol w="1675675"/>
                <a:gridCol w="2160475"/>
                <a:gridCol w="1806950"/>
              </a:tblGrid>
              <a:tr h="381000">
                <a:tc>
                  <a:txBody>
                    <a:bodyPr/>
                    <a:lstStyle/>
                    <a:p>
                      <a:pPr indent="0" lvl="0" marL="0" rtl="0" algn="l">
                        <a:spcBef>
                          <a:spcPts val="0"/>
                        </a:spcBef>
                        <a:spcAft>
                          <a:spcPts val="0"/>
                        </a:spcAft>
                        <a:buNone/>
                      </a:pPr>
                      <a:r>
                        <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latin typeface="Questrial"/>
                          <a:ea typeface="Questrial"/>
                          <a:cs typeface="Questrial"/>
                          <a:sym typeface="Questrial"/>
                        </a:rPr>
                        <a:t>LR</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latin typeface="Questrial"/>
                          <a:ea typeface="Questrial"/>
                          <a:cs typeface="Questrial"/>
                          <a:sym typeface="Questrial"/>
                        </a:rPr>
                        <a:t>RF</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latin typeface="Questrial"/>
                          <a:ea typeface="Questrial"/>
                          <a:cs typeface="Questrial"/>
                          <a:sym typeface="Questrial"/>
                        </a:rPr>
                        <a:t>XG</a:t>
                      </a:r>
                      <a:endParaRPr b="1">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AUC</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0.774</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0.926</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0.865</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Accuracy</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76.1%</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89.9%</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90.5%</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Recall</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38.7%</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61.2%</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64.5%</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Precision</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56%</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100%</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98.8%</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F1-Score</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0.458</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0.759</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0.780</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Balanced Acc.</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63.9%</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80.6%</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82.1%</a:t>
                      </a:r>
                      <a:endParaRPr>
                        <a:latin typeface="Questrial"/>
                        <a:ea typeface="Questrial"/>
                        <a:cs typeface="Questrial"/>
                        <a:sym typeface="Questrial"/>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b="1" lang="en">
                          <a:latin typeface="Questrial"/>
                          <a:ea typeface="Questrial"/>
                          <a:cs typeface="Questrial"/>
                          <a:sym typeface="Questrial"/>
                        </a:rPr>
                        <a:t>Interpretation</a:t>
                      </a:r>
                      <a:endParaRPr b="1">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Struggled to identify true positives</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High precision, strong overall performance, but some recall trade-off</a:t>
                      </a:r>
                      <a:endParaRPr>
                        <a:latin typeface="Questrial"/>
                        <a:ea typeface="Questrial"/>
                        <a:cs typeface="Questrial"/>
                        <a:sym typeface="Questria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latin typeface="Questrial"/>
                          <a:ea typeface="Questrial"/>
                          <a:cs typeface="Questrial"/>
                          <a:sym typeface="Questrial"/>
                        </a:rPr>
                        <a:t>Best balance of precision and recall overall</a:t>
                      </a:r>
                      <a:endParaRPr>
                        <a:latin typeface="Questrial"/>
                        <a:ea typeface="Questrial"/>
                        <a:cs typeface="Questrial"/>
                        <a:sym typeface="Questrial"/>
                      </a:endParaRPr>
                    </a:p>
                  </a:txBody>
                  <a:tcPr marT="91425" marB="91425" marR="91425" marL="91425">
                    <a:solidFill>
                      <a:schemeClr val="accent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89" name="Shape 1089"/>
        <p:cNvGrpSpPr/>
        <p:nvPr/>
      </p:nvGrpSpPr>
      <p:grpSpPr>
        <a:xfrm>
          <a:off x="0" y="0"/>
          <a:ext cx="0" cy="0"/>
          <a:chOff x="0" y="0"/>
          <a:chExt cx="0" cy="0"/>
        </a:xfrm>
      </p:grpSpPr>
      <p:sp>
        <p:nvSpPr>
          <p:cNvPr id="1090" name="Google Shape;109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ROC Curves</a:t>
            </a:r>
            <a:endParaRPr/>
          </a:p>
        </p:txBody>
      </p:sp>
      <p:pic>
        <p:nvPicPr>
          <p:cNvPr id="1091" name="Google Shape;1091;p42" title="Screenshot 2025-06-01 at 12.35.35 PM.png"/>
          <p:cNvPicPr preferRelativeResize="0"/>
          <p:nvPr/>
        </p:nvPicPr>
        <p:blipFill>
          <a:blip r:embed="rId3">
            <a:alphaModFix/>
          </a:blip>
          <a:stretch>
            <a:fillRect/>
          </a:stretch>
        </p:blipFill>
        <p:spPr>
          <a:xfrm>
            <a:off x="1736861" y="1236150"/>
            <a:ext cx="5670282" cy="3491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5" name="Shape 1095"/>
        <p:cNvGrpSpPr/>
        <p:nvPr/>
      </p:nvGrpSpPr>
      <p:grpSpPr>
        <a:xfrm>
          <a:off x="0" y="0"/>
          <a:ext cx="0" cy="0"/>
          <a:chOff x="0" y="0"/>
          <a:chExt cx="0" cy="0"/>
        </a:xfrm>
      </p:grpSpPr>
      <p:sp>
        <p:nvSpPr>
          <p:cNvPr id="1096" name="Google Shape;109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Importance</a:t>
            </a:r>
            <a:endParaRPr/>
          </a:p>
        </p:txBody>
      </p:sp>
      <p:pic>
        <p:nvPicPr>
          <p:cNvPr id="1097" name="Google Shape;1097;p43" title="Screenshot 2025-06-01 at 12.36.04 PM.png"/>
          <p:cNvPicPr preferRelativeResize="0"/>
          <p:nvPr/>
        </p:nvPicPr>
        <p:blipFill rotWithShape="1">
          <a:blip r:embed="rId3">
            <a:alphaModFix/>
          </a:blip>
          <a:srcRect b="0" l="9485" r="0" t="0"/>
          <a:stretch/>
        </p:blipFill>
        <p:spPr>
          <a:xfrm>
            <a:off x="1653737" y="1017725"/>
            <a:ext cx="5836525" cy="3959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1" name="Shape 1101"/>
        <p:cNvGrpSpPr/>
        <p:nvPr/>
      </p:nvGrpSpPr>
      <p:grpSpPr>
        <a:xfrm>
          <a:off x="0" y="0"/>
          <a:ext cx="0" cy="0"/>
          <a:chOff x="0" y="0"/>
          <a:chExt cx="0" cy="0"/>
        </a:xfrm>
      </p:grpSpPr>
      <p:sp>
        <p:nvSpPr>
          <p:cNvPr id="1102" name="Google Shape;1102;p44"/>
          <p:cNvSpPr/>
          <p:nvPr/>
        </p:nvSpPr>
        <p:spPr>
          <a:xfrm>
            <a:off x="3524018" y="2106868"/>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txBox="1"/>
          <p:nvPr>
            <p:ph type="title"/>
          </p:nvPr>
        </p:nvSpPr>
        <p:spPr>
          <a:xfrm>
            <a:off x="119050" y="2574475"/>
            <a:ext cx="4453500" cy="73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Conclusions</a:t>
            </a:r>
            <a:endParaRPr/>
          </a:p>
        </p:txBody>
      </p:sp>
      <p:sp>
        <p:nvSpPr>
          <p:cNvPr id="1104" name="Google Shape;1104;p44"/>
          <p:cNvSpPr txBox="1"/>
          <p:nvPr>
            <p:ph idx="2" type="title"/>
          </p:nvPr>
        </p:nvSpPr>
        <p:spPr>
          <a:xfrm>
            <a:off x="720000" y="1799269"/>
            <a:ext cx="3852000" cy="77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1105" name="Google Shape;1105;p44"/>
          <p:cNvCxnSpPr/>
          <p:nvPr/>
        </p:nvCxnSpPr>
        <p:spPr>
          <a:xfrm>
            <a:off x="4834500" y="1800518"/>
            <a:ext cx="2700" cy="1507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9" name="Shape 1109"/>
        <p:cNvGrpSpPr/>
        <p:nvPr/>
      </p:nvGrpSpPr>
      <p:grpSpPr>
        <a:xfrm>
          <a:off x="0" y="0"/>
          <a:ext cx="0" cy="0"/>
          <a:chOff x="0" y="0"/>
          <a:chExt cx="0" cy="0"/>
        </a:xfrm>
      </p:grpSpPr>
      <p:sp>
        <p:nvSpPr>
          <p:cNvPr id="1110" name="Google Shape;111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111" name="Google Shape;1111;p45"/>
          <p:cNvSpPr txBox="1"/>
          <p:nvPr>
            <p:ph idx="3" type="subTitle"/>
          </p:nvPr>
        </p:nvSpPr>
        <p:spPr>
          <a:xfrm>
            <a:off x="207300" y="1451275"/>
            <a:ext cx="61395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Outdated dataset </a:t>
            </a:r>
            <a:endParaRPr/>
          </a:p>
          <a:p>
            <a:pPr indent="0" lvl="0" marL="0" rtl="0" algn="l">
              <a:spcBef>
                <a:spcPts val="0"/>
              </a:spcBef>
              <a:spcAft>
                <a:spcPts val="0"/>
              </a:spcAft>
              <a:buNone/>
            </a:pPr>
            <a:r>
              <a:rPr lang="en"/>
              <a:t>2. Diagnosis codes may be noisy and are outdated (ICD-9 vs ICD-10)</a:t>
            </a:r>
            <a:endParaRPr/>
          </a:p>
          <a:p>
            <a:pPr indent="0" lvl="0" marL="0" rtl="0" algn="l">
              <a:spcBef>
                <a:spcPts val="0"/>
              </a:spcBef>
              <a:spcAft>
                <a:spcPts val="0"/>
              </a:spcAft>
              <a:buNone/>
            </a:pPr>
            <a:r>
              <a:rPr lang="en"/>
              <a:t>3. Medication adherence and outpatient data missing</a:t>
            </a:r>
            <a:endParaRPr/>
          </a:p>
        </p:txBody>
      </p:sp>
      <p:sp>
        <p:nvSpPr>
          <p:cNvPr id="1112" name="Google Shape;1112;p45"/>
          <p:cNvSpPr txBox="1"/>
          <p:nvPr>
            <p:ph idx="4" type="subTitle"/>
          </p:nvPr>
        </p:nvSpPr>
        <p:spPr>
          <a:xfrm>
            <a:off x="2968150" y="3569025"/>
            <a:ext cx="60891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No validation on external datasets</a:t>
            </a:r>
            <a:endParaRPr/>
          </a:p>
          <a:p>
            <a:pPr indent="0" lvl="0" marL="0" rtl="0" algn="l">
              <a:spcBef>
                <a:spcPts val="0"/>
              </a:spcBef>
              <a:spcAft>
                <a:spcPts val="0"/>
              </a:spcAft>
              <a:buNone/>
            </a:pPr>
            <a:r>
              <a:rPr lang="en"/>
              <a:t>5. SMOTE may introduce synthetic bias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16" name="Shape 1116"/>
        <p:cNvGrpSpPr/>
        <p:nvPr/>
      </p:nvGrpSpPr>
      <p:grpSpPr>
        <a:xfrm>
          <a:off x="0" y="0"/>
          <a:ext cx="0" cy="0"/>
          <a:chOff x="0" y="0"/>
          <a:chExt cx="0" cy="0"/>
        </a:xfrm>
      </p:grpSpPr>
      <p:sp>
        <p:nvSpPr>
          <p:cNvPr id="1117" name="Google Shape;111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Takeaways</a:t>
            </a:r>
            <a:endParaRPr/>
          </a:p>
        </p:txBody>
      </p:sp>
      <p:sp>
        <p:nvSpPr>
          <p:cNvPr id="1118" name="Google Shape;1118;p46"/>
          <p:cNvSpPr txBox="1"/>
          <p:nvPr>
            <p:ph idx="1" type="body"/>
          </p:nvPr>
        </p:nvSpPr>
        <p:spPr>
          <a:xfrm>
            <a:off x="1795750" y="1246950"/>
            <a:ext cx="6568200" cy="3126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800"/>
              <a:t>Ensemble</a:t>
            </a:r>
            <a:r>
              <a:rPr lang="en" sz="1800"/>
              <a:t> models outperformed Logistic Regression</a:t>
            </a:r>
            <a:endParaRPr sz="1800"/>
          </a:p>
          <a:p>
            <a:pPr indent="-342900" lvl="0" marL="457200" rtl="0" algn="l">
              <a:spcBef>
                <a:spcPts val="0"/>
              </a:spcBef>
              <a:spcAft>
                <a:spcPts val="0"/>
              </a:spcAft>
              <a:buSzPts val="1800"/>
              <a:buChar char="●"/>
            </a:pPr>
            <a:r>
              <a:rPr lang="en" sz="1800"/>
              <a:t>XGBoost offers </a:t>
            </a:r>
            <a:r>
              <a:rPr b="1" lang="en" sz="1800"/>
              <a:t>best balance </a:t>
            </a:r>
            <a:r>
              <a:rPr lang="en" sz="1800"/>
              <a:t>of recall and precision</a:t>
            </a:r>
            <a:endParaRPr sz="1800"/>
          </a:p>
          <a:p>
            <a:pPr indent="-342900" lvl="0" marL="457200" rtl="0" algn="l">
              <a:spcBef>
                <a:spcPts val="0"/>
              </a:spcBef>
              <a:spcAft>
                <a:spcPts val="0"/>
              </a:spcAft>
              <a:buSzPts val="1800"/>
              <a:buChar char="●"/>
            </a:pPr>
            <a:r>
              <a:rPr lang="en" sz="1800"/>
              <a:t>Feature importance reveals indirect indicators</a:t>
            </a:r>
            <a:endParaRPr sz="1800"/>
          </a:p>
          <a:p>
            <a:pPr indent="-342900" lvl="0" marL="457200" rtl="0" algn="l">
              <a:spcBef>
                <a:spcPts val="0"/>
              </a:spcBef>
              <a:spcAft>
                <a:spcPts val="0"/>
              </a:spcAft>
              <a:buSzPts val="1800"/>
              <a:buChar char="●"/>
            </a:pPr>
            <a:r>
              <a:rPr lang="en" sz="1800"/>
              <a:t>Class balancing was </a:t>
            </a:r>
            <a:r>
              <a:rPr b="1" lang="en" sz="1800"/>
              <a:t>critical </a:t>
            </a:r>
            <a:r>
              <a:rPr lang="en" sz="1800"/>
              <a:t>to detect real patterns related to minority class (readmitted_30)</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22" name="Shape 1122"/>
        <p:cNvGrpSpPr/>
        <p:nvPr/>
      </p:nvGrpSpPr>
      <p:grpSpPr>
        <a:xfrm>
          <a:off x="0" y="0"/>
          <a:ext cx="0" cy="0"/>
          <a:chOff x="0" y="0"/>
          <a:chExt cx="0" cy="0"/>
        </a:xfrm>
      </p:grpSpPr>
      <p:sp>
        <p:nvSpPr>
          <p:cNvPr id="1123" name="Google Shape;1123;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124" name="Google Shape;1124;p47"/>
          <p:cNvSpPr txBox="1"/>
          <p:nvPr>
            <p:ph idx="1" type="body"/>
          </p:nvPr>
        </p:nvSpPr>
        <p:spPr>
          <a:xfrm>
            <a:off x="1650050" y="1546500"/>
            <a:ext cx="5951400" cy="2589000"/>
          </a:xfrm>
          <a:prstGeom prst="rect">
            <a:avLst/>
          </a:prstGeom>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
              <a:t>Cios, K., Clore, J., DeShazo, J., Gennings, C., Olmo, J., Strack, B., Ventura, S. (2014). “Impact of HbA1c Measurement on Hospital Readmission Rates: Analysis of 70,000 Clinical Database Patient Records,” BioMed Research International, vol. 2014, Article ID 781670, 11 pages, 2014. </a:t>
            </a:r>
            <a:r>
              <a:rPr lang="en">
                <a:uFill>
                  <a:noFill/>
                </a:uFill>
                <a:hlinkClick r:id="rId3"/>
              </a:rPr>
              <a:t>https://archive.ics.uci.edu/dataset/296/diabetes+130-us+hospitals+for+years+1999-2008</a:t>
            </a:r>
            <a:endParaRPr/>
          </a:p>
          <a:p>
            <a:pPr indent="-317500" lvl="0" marL="457200" rtl="0" algn="l">
              <a:spcBef>
                <a:spcPts val="0"/>
              </a:spcBef>
              <a:spcAft>
                <a:spcPts val="0"/>
              </a:spcAft>
              <a:buSzPts val="1400"/>
              <a:buFont typeface="Questrial"/>
              <a:buChar char="●"/>
            </a:pPr>
            <a:r>
              <a:rPr lang="en"/>
              <a:t>Enomoto, L., Gabbay, R., Hollenbeak, C. Rosenthal, M., &amp; Shrestha, D. (2021). Risk factors associated with 30-day readmission and length of stay in patients with type 2 diabetes. </a:t>
            </a:r>
            <a:r>
              <a:rPr i="1" lang="en"/>
              <a:t>PubMed. </a:t>
            </a:r>
            <a:r>
              <a:rPr lang="en"/>
              <a:t>https://pubmed.ncbi.nlm.nih.gov/27838101/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83" name="Shape 983"/>
        <p:cNvGrpSpPr/>
        <p:nvPr/>
      </p:nvGrpSpPr>
      <p:grpSpPr>
        <a:xfrm>
          <a:off x="0" y="0"/>
          <a:ext cx="0" cy="0"/>
          <a:chOff x="0" y="0"/>
          <a:chExt cx="0" cy="0"/>
        </a:xfrm>
      </p:grpSpPr>
      <p:sp>
        <p:nvSpPr>
          <p:cNvPr id="984" name="Google Shape;984;p31"/>
          <p:cNvSpPr/>
          <p:nvPr/>
        </p:nvSpPr>
        <p:spPr>
          <a:xfrm>
            <a:off x="3524018" y="2106868"/>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txBox="1"/>
          <p:nvPr>
            <p:ph type="title"/>
          </p:nvPr>
        </p:nvSpPr>
        <p:spPr>
          <a:xfrm>
            <a:off x="720500" y="2574469"/>
            <a:ext cx="3852000" cy="73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Overview</a:t>
            </a:r>
            <a:endParaRPr/>
          </a:p>
        </p:txBody>
      </p:sp>
      <p:sp>
        <p:nvSpPr>
          <p:cNvPr id="986" name="Google Shape;986;p31"/>
          <p:cNvSpPr txBox="1"/>
          <p:nvPr>
            <p:ph idx="2" type="title"/>
          </p:nvPr>
        </p:nvSpPr>
        <p:spPr>
          <a:xfrm>
            <a:off x="720000" y="1799269"/>
            <a:ext cx="3852000" cy="77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cxnSp>
        <p:nvCxnSpPr>
          <p:cNvPr id="987" name="Google Shape;987;p31"/>
          <p:cNvCxnSpPr/>
          <p:nvPr/>
        </p:nvCxnSpPr>
        <p:spPr>
          <a:xfrm>
            <a:off x="4834500" y="1800518"/>
            <a:ext cx="2700" cy="1507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91" name="Shape 991"/>
        <p:cNvGrpSpPr/>
        <p:nvPr/>
      </p:nvGrpSpPr>
      <p:grpSpPr>
        <a:xfrm>
          <a:off x="0" y="0"/>
          <a:ext cx="0" cy="0"/>
          <a:chOff x="0" y="0"/>
          <a:chExt cx="0" cy="0"/>
        </a:xfrm>
      </p:grpSpPr>
      <p:sp>
        <p:nvSpPr>
          <p:cNvPr id="992" name="Google Shape;992;p32"/>
          <p:cNvSpPr txBox="1"/>
          <p:nvPr>
            <p:ph type="title"/>
          </p:nvPr>
        </p:nvSpPr>
        <p:spPr>
          <a:xfrm>
            <a:off x="1602450" y="1456075"/>
            <a:ext cx="5939100" cy="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 Motivation</a:t>
            </a:r>
            <a:endParaRPr/>
          </a:p>
        </p:txBody>
      </p:sp>
      <p:sp>
        <p:nvSpPr>
          <p:cNvPr id="993" name="Google Shape;993;p32"/>
          <p:cNvSpPr txBox="1"/>
          <p:nvPr>
            <p:ph idx="1" type="subTitle"/>
          </p:nvPr>
        </p:nvSpPr>
        <p:spPr>
          <a:xfrm>
            <a:off x="1602450" y="1999350"/>
            <a:ext cx="5939100" cy="172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Hospital readmissions within a short timeframe p</a:t>
            </a:r>
            <a:r>
              <a:rPr lang="en"/>
              <a:t>oses significant </a:t>
            </a:r>
            <a:r>
              <a:rPr b="1" lang="en"/>
              <a:t>clinical and financial challenges</a:t>
            </a:r>
            <a:r>
              <a:rPr lang="en"/>
              <a:t> for hospitals, and chronic illness patients are especially vulnerable to complications that leads to re-hospitalization. Readmission is </a:t>
            </a:r>
            <a:r>
              <a:rPr b="1" lang="en"/>
              <a:t>17% more likely</a:t>
            </a:r>
            <a:r>
              <a:rPr lang="en"/>
              <a:t> </a:t>
            </a:r>
            <a:r>
              <a:rPr lang="en"/>
              <a:t>among diabetic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97" name="Shape 997"/>
        <p:cNvGrpSpPr/>
        <p:nvPr/>
      </p:nvGrpSpPr>
      <p:grpSpPr>
        <a:xfrm>
          <a:off x="0" y="0"/>
          <a:ext cx="0" cy="0"/>
          <a:chOff x="0" y="0"/>
          <a:chExt cx="0" cy="0"/>
        </a:xfrm>
      </p:grpSpPr>
      <p:sp>
        <p:nvSpPr>
          <p:cNvPr id="998" name="Google Shape;99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Questions</a:t>
            </a:r>
            <a:endParaRPr/>
          </a:p>
        </p:txBody>
      </p:sp>
      <p:sp>
        <p:nvSpPr>
          <p:cNvPr id="999" name="Google Shape;999;p33"/>
          <p:cNvSpPr txBox="1"/>
          <p:nvPr>
            <p:ph idx="1" type="subTitle"/>
          </p:nvPr>
        </p:nvSpPr>
        <p:spPr>
          <a:xfrm>
            <a:off x="522475" y="1451275"/>
            <a:ext cx="1926600" cy="12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r>
              <a:rPr lang="en"/>
              <a:t> 1</a:t>
            </a:r>
            <a:endParaRPr/>
          </a:p>
        </p:txBody>
      </p:sp>
      <p:sp>
        <p:nvSpPr>
          <p:cNvPr id="1000" name="Google Shape;1000;p33"/>
          <p:cNvSpPr txBox="1"/>
          <p:nvPr>
            <p:ph idx="2" type="subTitle"/>
          </p:nvPr>
        </p:nvSpPr>
        <p:spPr>
          <a:xfrm>
            <a:off x="3232900" y="3569025"/>
            <a:ext cx="1843200" cy="12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r>
              <a:rPr lang="en"/>
              <a:t> 2</a:t>
            </a:r>
            <a:endParaRPr/>
          </a:p>
        </p:txBody>
      </p:sp>
      <p:sp>
        <p:nvSpPr>
          <p:cNvPr id="1001" name="Google Shape;1001;p33"/>
          <p:cNvSpPr txBox="1"/>
          <p:nvPr>
            <p:ph idx="3" type="subTitle"/>
          </p:nvPr>
        </p:nvSpPr>
        <p:spPr>
          <a:xfrm>
            <a:off x="2449150" y="1451275"/>
            <a:ext cx="38976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comorbidities, if any, are most predictive of hospital readmission? Are the common comorbidities (hypertension &amp; CKD) likely to raise the likelihood?</a:t>
            </a:r>
            <a:endParaRPr/>
          </a:p>
        </p:txBody>
      </p:sp>
      <p:sp>
        <p:nvSpPr>
          <p:cNvPr id="1002" name="Google Shape;1002;p33"/>
          <p:cNvSpPr txBox="1"/>
          <p:nvPr>
            <p:ph idx="4" type="subTitle"/>
          </p:nvPr>
        </p:nvSpPr>
        <p:spPr>
          <a:xfrm>
            <a:off x="5104675" y="3569025"/>
            <a:ext cx="39525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Which models provide both predictive accuracy and interpretability for the data being handled?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06" name="Shape 1006"/>
        <p:cNvGrpSpPr/>
        <p:nvPr/>
      </p:nvGrpSpPr>
      <p:grpSpPr>
        <a:xfrm>
          <a:off x="0" y="0"/>
          <a:ext cx="0" cy="0"/>
          <a:chOff x="0" y="0"/>
          <a:chExt cx="0" cy="0"/>
        </a:xfrm>
      </p:grpSpPr>
      <p:sp>
        <p:nvSpPr>
          <p:cNvPr id="1007" name="Google Shape;1007;p34"/>
          <p:cNvSpPr/>
          <p:nvPr/>
        </p:nvSpPr>
        <p:spPr>
          <a:xfrm>
            <a:off x="3524018" y="2106868"/>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txBox="1"/>
          <p:nvPr>
            <p:ph type="title"/>
          </p:nvPr>
        </p:nvSpPr>
        <p:spPr>
          <a:xfrm>
            <a:off x="723175" y="2750969"/>
            <a:ext cx="3852000" cy="73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900"/>
              <a:t>Data &amp; Preprocessing</a:t>
            </a:r>
            <a:endParaRPr sz="3900"/>
          </a:p>
        </p:txBody>
      </p:sp>
      <p:sp>
        <p:nvSpPr>
          <p:cNvPr id="1009" name="Google Shape;1009;p34"/>
          <p:cNvSpPr txBox="1"/>
          <p:nvPr>
            <p:ph idx="2" type="title"/>
          </p:nvPr>
        </p:nvSpPr>
        <p:spPr>
          <a:xfrm>
            <a:off x="720000" y="1799269"/>
            <a:ext cx="3852000" cy="77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1010" name="Google Shape;1010;p34"/>
          <p:cNvCxnSpPr/>
          <p:nvPr/>
        </p:nvCxnSpPr>
        <p:spPr>
          <a:xfrm>
            <a:off x="4834500" y="1800518"/>
            <a:ext cx="2700" cy="1507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14" name="Shape 1014"/>
        <p:cNvGrpSpPr/>
        <p:nvPr/>
      </p:nvGrpSpPr>
      <p:grpSpPr>
        <a:xfrm>
          <a:off x="0" y="0"/>
          <a:ext cx="0" cy="0"/>
          <a:chOff x="0" y="0"/>
          <a:chExt cx="0" cy="0"/>
        </a:xfrm>
      </p:grpSpPr>
      <p:sp>
        <p:nvSpPr>
          <p:cNvPr id="1015" name="Google Shape;101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Overview</a:t>
            </a:r>
            <a:endParaRPr/>
          </a:p>
        </p:txBody>
      </p:sp>
      <p:sp>
        <p:nvSpPr>
          <p:cNvPr id="1016" name="Google Shape;1016;p35"/>
          <p:cNvSpPr txBox="1"/>
          <p:nvPr>
            <p:ph idx="1" type="body"/>
          </p:nvPr>
        </p:nvSpPr>
        <p:spPr>
          <a:xfrm>
            <a:off x="720000" y="1144413"/>
            <a:ext cx="7704000" cy="3456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700"/>
              <a:t>Source: </a:t>
            </a:r>
            <a:r>
              <a:rPr lang="en" sz="1700"/>
              <a:t>UCI Diabetes 130-US hospitals dataset</a:t>
            </a:r>
            <a:endParaRPr sz="1700"/>
          </a:p>
          <a:p>
            <a:pPr indent="0" lvl="0" marL="0" rtl="0" algn="l">
              <a:lnSpc>
                <a:spcPct val="200000"/>
              </a:lnSpc>
              <a:spcBef>
                <a:spcPts val="0"/>
              </a:spcBef>
              <a:spcAft>
                <a:spcPts val="0"/>
              </a:spcAft>
              <a:buNone/>
            </a:pPr>
            <a:r>
              <a:rPr b="1" lang="en" sz="1700"/>
              <a:t>Scope: </a:t>
            </a:r>
            <a:r>
              <a:rPr lang="en" sz="1700"/>
              <a:t>Over 100,000 inpatient records</a:t>
            </a:r>
            <a:endParaRPr sz="1700"/>
          </a:p>
          <a:p>
            <a:pPr indent="0" lvl="0" marL="0" rtl="0" algn="l">
              <a:lnSpc>
                <a:spcPct val="200000"/>
              </a:lnSpc>
              <a:spcBef>
                <a:spcPts val="0"/>
              </a:spcBef>
              <a:spcAft>
                <a:spcPts val="0"/>
              </a:spcAft>
              <a:buNone/>
            </a:pPr>
            <a:r>
              <a:rPr b="1" lang="en" sz="1700"/>
              <a:t>Target Variable: </a:t>
            </a:r>
            <a:r>
              <a:rPr lang="en" sz="1700"/>
              <a:t>30-day hospital readmission (readmit_30)</a:t>
            </a:r>
            <a:endParaRPr sz="1700"/>
          </a:p>
          <a:p>
            <a:pPr indent="0" lvl="0" marL="0" rtl="0" algn="l">
              <a:lnSpc>
                <a:spcPct val="200000"/>
              </a:lnSpc>
              <a:spcBef>
                <a:spcPts val="0"/>
              </a:spcBef>
              <a:spcAft>
                <a:spcPts val="0"/>
              </a:spcAft>
              <a:buNone/>
            </a:pPr>
            <a:r>
              <a:rPr b="1" lang="en" sz="1700"/>
              <a:t>Features: </a:t>
            </a:r>
            <a:r>
              <a:rPr lang="en" sz="1700"/>
              <a:t>Demographics, diagnoses (ICD-9), procedures, medications, etc.</a:t>
            </a:r>
            <a:endParaRPr sz="1700"/>
          </a:p>
          <a:p>
            <a:pPr indent="0" lvl="0" marL="0" rtl="0" algn="l">
              <a:lnSpc>
                <a:spcPct val="200000"/>
              </a:lnSpc>
              <a:spcBef>
                <a:spcPts val="0"/>
              </a:spcBef>
              <a:spcAft>
                <a:spcPts val="0"/>
              </a:spcAft>
              <a:buNone/>
            </a:pPr>
            <a:r>
              <a:rPr b="1" lang="en" sz="1700"/>
              <a:t>Comorbidities Tagged: </a:t>
            </a:r>
            <a:r>
              <a:rPr lang="en" sz="1700"/>
              <a:t>Hypertension and Chronic Kidney Disney identified via diagnosis codes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20" name="Shape 1020"/>
        <p:cNvGrpSpPr/>
        <p:nvPr/>
      </p:nvGrpSpPr>
      <p:grpSpPr>
        <a:xfrm>
          <a:off x="0" y="0"/>
          <a:ext cx="0" cy="0"/>
          <a:chOff x="0" y="0"/>
          <a:chExt cx="0" cy="0"/>
        </a:xfrm>
      </p:grpSpPr>
      <p:sp>
        <p:nvSpPr>
          <p:cNvPr id="1021" name="Google Shape;102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Filtering &amp; Preparation</a:t>
            </a:r>
            <a:endParaRPr/>
          </a:p>
        </p:txBody>
      </p:sp>
      <p:sp>
        <p:nvSpPr>
          <p:cNvPr id="1022" name="Google Shape;1022;p36"/>
          <p:cNvSpPr txBox="1"/>
          <p:nvPr>
            <p:ph idx="1" type="body"/>
          </p:nvPr>
        </p:nvSpPr>
        <p:spPr>
          <a:xfrm>
            <a:off x="1795750" y="1246950"/>
            <a:ext cx="6568200" cy="3126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accent2"/>
              </a:buClr>
              <a:buSzPts val="1800"/>
              <a:buFont typeface="Questrial"/>
              <a:buChar char="●"/>
            </a:pPr>
            <a:r>
              <a:rPr lang="en" sz="1800"/>
              <a:t>Used top 30% of encounter IDs as proxy for latest 3 years (2005-2008)</a:t>
            </a:r>
            <a:endParaRPr sz="1800"/>
          </a:p>
          <a:p>
            <a:pPr indent="-342900" lvl="0" marL="457200" rtl="0" algn="l">
              <a:spcBef>
                <a:spcPts val="0"/>
              </a:spcBef>
              <a:spcAft>
                <a:spcPts val="0"/>
              </a:spcAft>
              <a:buSzPts val="1800"/>
              <a:buChar char="●"/>
            </a:pPr>
            <a:r>
              <a:rPr lang="en" sz="1800"/>
              <a:t>Downsampled to 10,000 encounters for performance</a:t>
            </a:r>
            <a:endParaRPr sz="1800"/>
          </a:p>
          <a:p>
            <a:pPr indent="-330200" lvl="0" marL="457200" rtl="0" algn="l">
              <a:spcBef>
                <a:spcPts val="0"/>
              </a:spcBef>
              <a:spcAft>
                <a:spcPts val="0"/>
              </a:spcAft>
              <a:buSzPts val="1600"/>
              <a:buChar char="●"/>
            </a:pPr>
            <a:r>
              <a:rPr lang="en" sz="1800"/>
              <a:t>Removed high-missing fields &amp; identifiers</a:t>
            </a:r>
            <a:endParaRPr sz="1800"/>
          </a:p>
          <a:p>
            <a:pPr indent="-342900" lvl="0" marL="457200" rtl="0" algn="l">
              <a:spcBef>
                <a:spcPts val="0"/>
              </a:spcBef>
              <a:spcAft>
                <a:spcPts val="0"/>
              </a:spcAft>
              <a:buSzPts val="1800"/>
              <a:buChar char="●"/>
            </a:pPr>
            <a:r>
              <a:rPr lang="en" sz="1800"/>
              <a:t>Flagged comorbidities (HTN, CKD) using ICD-9 patterns</a:t>
            </a:r>
            <a:endParaRPr sz="1800"/>
          </a:p>
          <a:p>
            <a:pPr indent="-342900" lvl="0" marL="457200" rtl="0" algn="l">
              <a:spcBef>
                <a:spcPts val="0"/>
              </a:spcBef>
              <a:spcAft>
                <a:spcPts val="0"/>
              </a:spcAft>
              <a:buSzPts val="1800"/>
              <a:buChar char="●"/>
            </a:pPr>
            <a:r>
              <a:rPr lang="en" sz="1800"/>
              <a:t>One-hot encoding for categorical variables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26" name="Shape 1026"/>
        <p:cNvGrpSpPr/>
        <p:nvPr/>
      </p:nvGrpSpPr>
      <p:grpSpPr>
        <a:xfrm>
          <a:off x="0" y="0"/>
          <a:ext cx="0" cy="0"/>
          <a:chOff x="0" y="0"/>
          <a:chExt cx="0" cy="0"/>
        </a:xfrm>
      </p:grpSpPr>
      <p:sp>
        <p:nvSpPr>
          <p:cNvPr id="1027" name="Google Shape;102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 (EDA)	</a:t>
            </a:r>
            <a:endParaRPr/>
          </a:p>
        </p:txBody>
      </p:sp>
      <p:pic>
        <p:nvPicPr>
          <p:cNvPr id="1028" name="Google Shape;1028;p37" title="Screenshot 2025-06-01 at 1.06.48 PM.png"/>
          <p:cNvPicPr preferRelativeResize="0"/>
          <p:nvPr/>
        </p:nvPicPr>
        <p:blipFill>
          <a:blip r:embed="rId3">
            <a:alphaModFix/>
          </a:blip>
          <a:stretch>
            <a:fillRect/>
          </a:stretch>
        </p:blipFill>
        <p:spPr>
          <a:xfrm>
            <a:off x="171221" y="1119700"/>
            <a:ext cx="4239399" cy="2610751"/>
          </a:xfrm>
          <a:prstGeom prst="rect">
            <a:avLst/>
          </a:prstGeom>
          <a:noFill/>
          <a:ln>
            <a:noFill/>
          </a:ln>
        </p:spPr>
      </p:pic>
      <p:pic>
        <p:nvPicPr>
          <p:cNvPr id="1029" name="Google Shape;1029;p37"/>
          <p:cNvPicPr preferRelativeResize="0"/>
          <p:nvPr/>
        </p:nvPicPr>
        <p:blipFill>
          <a:blip r:embed="rId4">
            <a:alphaModFix/>
          </a:blip>
          <a:stretch>
            <a:fillRect/>
          </a:stretch>
        </p:blipFill>
        <p:spPr>
          <a:xfrm>
            <a:off x="4518775" y="2136975"/>
            <a:ext cx="4096850" cy="281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3" name="Shape 1033"/>
        <p:cNvGrpSpPr/>
        <p:nvPr/>
      </p:nvGrpSpPr>
      <p:grpSpPr>
        <a:xfrm>
          <a:off x="0" y="0"/>
          <a:ext cx="0" cy="0"/>
          <a:chOff x="0" y="0"/>
          <a:chExt cx="0" cy="0"/>
        </a:xfrm>
      </p:grpSpPr>
      <p:sp>
        <p:nvSpPr>
          <p:cNvPr id="1034" name="Google Shape;1034;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Handling Class Imbalance</a:t>
            </a:r>
            <a:endParaRPr/>
          </a:p>
        </p:txBody>
      </p:sp>
      <p:sp>
        <p:nvSpPr>
          <p:cNvPr id="1035" name="Google Shape;1035;p38"/>
          <p:cNvSpPr/>
          <p:nvPr/>
        </p:nvSpPr>
        <p:spPr>
          <a:xfrm flipH="1">
            <a:off x="3208790" y="1588195"/>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8"/>
          <p:cNvSpPr txBox="1"/>
          <p:nvPr/>
        </p:nvSpPr>
        <p:spPr>
          <a:xfrm>
            <a:off x="5680000" y="1944884"/>
            <a:ext cx="2461200" cy="8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Questrial"/>
                <a:ea typeface="Questrial"/>
                <a:cs typeface="Questrial"/>
                <a:sym typeface="Questrial"/>
              </a:rPr>
              <a:t>Ensured post-balancing data split</a:t>
            </a:r>
            <a:endParaRPr>
              <a:solidFill>
                <a:schemeClr val="accent2"/>
              </a:solidFill>
              <a:latin typeface="Questrial"/>
              <a:ea typeface="Questrial"/>
              <a:cs typeface="Questrial"/>
              <a:sym typeface="Questrial"/>
            </a:endParaRPr>
          </a:p>
        </p:txBody>
      </p:sp>
      <p:sp>
        <p:nvSpPr>
          <p:cNvPr id="1037" name="Google Shape;1037;p38"/>
          <p:cNvSpPr txBox="1"/>
          <p:nvPr/>
        </p:nvSpPr>
        <p:spPr>
          <a:xfrm>
            <a:off x="5680000" y="1588225"/>
            <a:ext cx="2461200" cy="3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Paytone One"/>
                <a:ea typeface="Paytone One"/>
                <a:cs typeface="Paytone One"/>
                <a:sym typeface="Paytone One"/>
              </a:rPr>
              <a:t>Data Split</a:t>
            </a:r>
            <a:endParaRPr b="1" sz="2400">
              <a:solidFill>
                <a:schemeClr val="accent2"/>
              </a:solidFill>
              <a:latin typeface="Paytone One"/>
              <a:ea typeface="Paytone One"/>
              <a:cs typeface="Paytone One"/>
              <a:sym typeface="Paytone One"/>
            </a:endParaRPr>
          </a:p>
        </p:txBody>
      </p:sp>
      <p:sp>
        <p:nvSpPr>
          <p:cNvPr id="1038" name="Google Shape;1038;p38"/>
          <p:cNvSpPr txBox="1"/>
          <p:nvPr/>
        </p:nvSpPr>
        <p:spPr>
          <a:xfrm>
            <a:off x="547950" y="1944878"/>
            <a:ext cx="2461200" cy="81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There are more no readmission encounters than there are readmission</a:t>
            </a:r>
            <a:endParaRPr>
              <a:solidFill>
                <a:schemeClr val="accent2"/>
              </a:solidFill>
              <a:latin typeface="Questrial"/>
              <a:ea typeface="Questrial"/>
              <a:cs typeface="Questrial"/>
              <a:sym typeface="Questrial"/>
            </a:endParaRPr>
          </a:p>
        </p:txBody>
      </p:sp>
      <p:sp>
        <p:nvSpPr>
          <p:cNvPr id="1039" name="Google Shape;1039;p38"/>
          <p:cNvSpPr txBox="1"/>
          <p:nvPr/>
        </p:nvSpPr>
        <p:spPr>
          <a:xfrm>
            <a:off x="547951" y="1588225"/>
            <a:ext cx="24612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chemeClr val="accent2"/>
                </a:solidFill>
                <a:latin typeface="Paytone One"/>
                <a:ea typeface="Paytone One"/>
                <a:cs typeface="Paytone One"/>
                <a:sym typeface="Paytone One"/>
              </a:rPr>
              <a:t>Observation</a:t>
            </a:r>
            <a:endParaRPr b="1" sz="2400">
              <a:solidFill>
                <a:schemeClr val="accent2"/>
              </a:solidFill>
              <a:latin typeface="Paytone One"/>
              <a:ea typeface="Paytone One"/>
              <a:cs typeface="Paytone One"/>
              <a:sym typeface="Paytone One"/>
            </a:endParaRPr>
          </a:p>
        </p:txBody>
      </p:sp>
      <p:sp>
        <p:nvSpPr>
          <p:cNvPr id="1040" name="Google Shape;1040;p38"/>
          <p:cNvSpPr/>
          <p:nvPr/>
        </p:nvSpPr>
        <p:spPr>
          <a:xfrm flipH="1">
            <a:off x="4306490" y="1588195"/>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flipH="1">
            <a:off x="3208790" y="3371695"/>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flipH="1">
            <a:off x="4306490" y="3371695"/>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txBox="1"/>
          <p:nvPr/>
        </p:nvSpPr>
        <p:spPr>
          <a:xfrm>
            <a:off x="547950" y="3728376"/>
            <a:ext cx="2461200" cy="81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Questrial"/>
                <a:ea typeface="Questrial"/>
                <a:cs typeface="Questrial"/>
                <a:sym typeface="Questrial"/>
              </a:rPr>
              <a:t>Duplicated positive cases and interpolates between neighbors</a:t>
            </a:r>
            <a:endParaRPr>
              <a:solidFill>
                <a:schemeClr val="accent2"/>
              </a:solidFill>
              <a:latin typeface="Questrial"/>
              <a:ea typeface="Questrial"/>
              <a:cs typeface="Questrial"/>
              <a:sym typeface="Questrial"/>
            </a:endParaRPr>
          </a:p>
        </p:txBody>
      </p:sp>
      <p:sp>
        <p:nvSpPr>
          <p:cNvPr id="1044" name="Google Shape;1044;p38"/>
          <p:cNvSpPr txBox="1"/>
          <p:nvPr/>
        </p:nvSpPr>
        <p:spPr>
          <a:xfrm>
            <a:off x="547975" y="3371725"/>
            <a:ext cx="24612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400">
                <a:solidFill>
                  <a:schemeClr val="accent2"/>
                </a:solidFill>
                <a:latin typeface="Paytone One"/>
                <a:ea typeface="Paytone One"/>
                <a:cs typeface="Paytone One"/>
                <a:sym typeface="Paytone One"/>
              </a:rPr>
              <a:t>SMOTE</a:t>
            </a:r>
            <a:endParaRPr b="1" sz="2400">
              <a:solidFill>
                <a:schemeClr val="accent2"/>
              </a:solidFill>
              <a:latin typeface="Paytone One"/>
              <a:ea typeface="Paytone One"/>
              <a:cs typeface="Paytone One"/>
              <a:sym typeface="Paytone One"/>
            </a:endParaRPr>
          </a:p>
        </p:txBody>
      </p:sp>
      <p:sp>
        <p:nvSpPr>
          <p:cNvPr id="1045" name="Google Shape;1045;p38"/>
          <p:cNvSpPr txBox="1"/>
          <p:nvPr/>
        </p:nvSpPr>
        <p:spPr>
          <a:xfrm>
            <a:off x="5680000" y="3728378"/>
            <a:ext cx="2461200" cy="8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Questrial"/>
                <a:ea typeface="Questrial"/>
                <a:cs typeface="Questrial"/>
                <a:sym typeface="Questrial"/>
              </a:rPr>
              <a:t>Improved model sensitivity</a:t>
            </a:r>
            <a:endParaRPr>
              <a:solidFill>
                <a:schemeClr val="accent2"/>
              </a:solidFill>
              <a:latin typeface="Questrial"/>
              <a:ea typeface="Questrial"/>
              <a:cs typeface="Questrial"/>
              <a:sym typeface="Questrial"/>
            </a:endParaRPr>
          </a:p>
        </p:txBody>
      </p:sp>
      <p:sp>
        <p:nvSpPr>
          <p:cNvPr id="1046" name="Google Shape;1046;p38"/>
          <p:cNvSpPr txBox="1"/>
          <p:nvPr/>
        </p:nvSpPr>
        <p:spPr>
          <a:xfrm>
            <a:off x="5680000" y="3371875"/>
            <a:ext cx="3237000" cy="3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Paytone One"/>
                <a:ea typeface="Paytone One"/>
                <a:cs typeface="Paytone One"/>
                <a:sym typeface="Paytone One"/>
              </a:rPr>
              <a:t>Balanced Dataset</a:t>
            </a:r>
            <a:endParaRPr b="1" sz="2400">
              <a:solidFill>
                <a:schemeClr val="accent2"/>
              </a:solidFill>
              <a:latin typeface="Paytone One"/>
              <a:ea typeface="Paytone One"/>
              <a:cs typeface="Paytone One"/>
              <a:sym typeface="Paytone One"/>
            </a:endParaRPr>
          </a:p>
        </p:txBody>
      </p:sp>
      <p:grpSp>
        <p:nvGrpSpPr>
          <p:cNvPr id="1047" name="Google Shape;1047;p38"/>
          <p:cNvGrpSpPr/>
          <p:nvPr/>
        </p:nvGrpSpPr>
        <p:grpSpPr>
          <a:xfrm>
            <a:off x="3610301" y="3789767"/>
            <a:ext cx="370879" cy="337755"/>
            <a:chOff x="-40378075" y="3267450"/>
            <a:chExt cx="317425" cy="289075"/>
          </a:xfrm>
        </p:grpSpPr>
        <p:sp>
          <p:nvSpPr>
            <p:cNvPr id="1048" name="Google Shape;1048;p38"/>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38"/>
          <p:cNvGrpSpPr/>
          <p:nvPr/>
        </p:nvGrpSpPr>
        <p:grpSpPr>
          <a:xfrm>
            <a:off x="3618386" y="2061137"/>
            <a:ext cx="354710" cy="228015"/>
            <a:chOff x="-27721750" y="3598250"/>
            <a:chExt cx="297750" cy="191400"/>
          </a:xfrm>
        </p:grpSpPr>
        <p:sp>
          <p:nvSpPr>
            <p:cNvPr id="1053" name="Google Shape;1053;p38"/>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38"/>
          <p:cNvGrpSpPr/>
          <p:nvPr/>
        </p:nvGrpSpPr>
        <p:grpSpPr>
          <a:xfrm>
            <a:off x="4717485" y="1999205"/>
            <a:ext cx="351910" cy="351880"/>
            <a:chOff x="-25094250" y="3547050"/>
            <a:chExt cx="295400" cy="295375"/>
          </a:xfrm>
        </p:grpSpPr>
        <p:sp>
          <p:nvSpPr>
            <p:cNvPr id="1056" name="Google Shape;1056;p38"/>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8"/>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38"/>
          <p:cNvGrpSpPr/>
          <p:nvPr/>
        </p:nvGrpSpPr>
        <p:grpSpPr>
          <a:xfrm>
            <a:off x="4710258" y="3779107"/>
            <a:ext cx="366364" cy="359075"/>
            <a:chOff x="-60988625" y="3740800"/>
            <a:chExt cx="316650" cy="310350"/>
          </a:xfrm>
        </p:grpSpPr>
        <p:sp>
          <p:nvSpPr>
            <p:cNvPr id="1062" name="Google Shape;1062;p38"/>
            <p:cNvSpPr/>
            <p:nvPr/>
          </p:nvSpPr>
          <p:spPr>
            <a:xfrm>
              <a:off x="-60988625" y="3740800"/>
              <a:ext cx="311125" cy="310350"/>
            </a:xfrm>
            <a:custGeom>
              <a:rect b="b" l="l" r="r" t="t"/>
              <a:pathLst>
                <a:path extrusionOk="0" h="12414" w="12445">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a:off x="-60742100" y="3920375"/>
              <a:ext cx="68550" cy="55175"/>
            </a:xfrm>
            <a:custGeom>
              <a:rect b="b" l="l" r="r" t="t"/>
              <a:pathLst>
                <a:path extrusionOk="0" h="2207" w="2742">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a:off x="-60740525" y="3741600"/>
              <a:ext cx="68550" cy="158325"/>
            </a:xfrm>
            <a:custGeom>
              <a:rect b="b" l="l" r="r" t="t"/>
              <a:pathLst>
                <a:path extrusionOk="0" h="6333" w="2742">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inimalist Thesis Defense by Slidesgo">
  <a:themeElements>
    <a:clrScheme name="Simple Light">
      <a:dk1>
        <a:srgbClr val="191919"/>
      </a:dk1>
      <a:lt1>
        <a:srgbClr val="FFFFFF"/>
      </a:lt1>
      <a:dk2>
        <a:srgbClr val="595959"/>
      </a:dk2>
      <a:lt2>
        <a:srgbClr val="EEEEEE"/>
      </a:lt2>
      <a:accent1>
        <a:srgbClr val="ACDFF3"/>
      </a:accent1>
      <a:accent2>
        <a:srgbClr val="274075"/>
      </a:accent2>
      <a:accent3>
        <a:srgbClr val="D4F2FD"/>
      </a:accent3>
      <a:accent4>
        <a:srgbClr val="FFFFFF"/>
      </a:accent4>
      <a:accent5>
        <a:srgbClr val="ACDFF3"/>
      </a:accent5>
      <a:accent6>
        <a:srgbClr val="27407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