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Mulish"/>
      <p:regular r:id="rId20"/>
      <p:bold r:id="rId21"/>
      <p:italic r:id="rId22"/>
      <p:boldItalic r:id="rId23"/>
    </p:embeddedFont>
    <p:embeddedFont>
      <p:font typeface="Bebas Neue"/>
      <p:regular r:id="rId24"/>
    </p:embeddedFont>
    <p:embeddedFont>
      <p:font typeface="Quicksand"/>
      <p:regular r:id="rId25"/>
      <p:bold r:id="rId26"/>
    </p:embeddedFont>
    <p:embeddedFont>
      <p:font typeface="PT Sans"/>
      <p:regular r:id="rId27"/>
      <p:bold r:id="rId28"/>
      <p:italic r:id="rId29"/>
      <p:boldItalic r:id="rId30"/>
    </p:embeddedFont>
    <p:embeddedFont>
      <p:font typeface="DM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ulish-regular.fntdata"/><Relationship Id="rId22" Type="http://schemas.openxmlformats.org/officeDocument/2006/relationships/font" Target="fonts/Mulish-italic.fntdata"/><Relationship Id="rId21" Type="http://schemas.openxmlformats.org/officeDocument/2006/relationships/font" Target="fonts/Mulish-bold.fntdata"/><Relationship Id="rId24" Type="http://schemas.openxmlformats.org/officeDocument/2006/relationships/font" Target="fonts/BebasNeue-regular.fntdata"/><Relationship Id="rId23" Type="http://schemas.openxmlformats.org/officeDocument/2006/relationships/font" Target="fonts/Mulish-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Quicksand-bold.fntdata"/><Relationship Id="rId25" Type="http://schemas.openxmlformats.org/officeDocument/2006/relationships/font" Target="fonts/Quicksand-regular.fntdata"/><Relationship Id="rId28" Type="http://schemas.openxmlformats.org/officeDocument/2006/relationships/font" Target="fonts/PTSans-bold.fntdata"/><Relationship Id="rId27" Type="http://schemas.openxmlformats.org/officeDocument/2006/relationships/font" Target="fonts/PT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TSans-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DMSans-regular.fntdata"/><Relationship Id="rId30" Type="http://schemas.openxmlformats.org/officeDocument/2006/relationships/font" Target="fonts/PTSans-boldItalic.fntdata"/><Relationship Id="rId11" Type="http://schemas.openxmlformats.org/officeDocument/2006/relationships/slide" Target="slides/slide7.xml"/><Relationship Id="rId33" Type="http://schemas.openxmlformats.org/officeDocument/2006/relationships/font" Target="fonts/DMSans-italic.fntdata"/><Relationship Id="rId10" Type="http://schemas.openxmlformats.org/officeDocument/2006/relationships/slide" Target="slides/slide6.xml"/><Relationship Id="rId32" Type="http://schemas.openxmlformats.org/officeDocument/2006/relationships/font" Target="fonts/DMSans-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DMSa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2034cb729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2034cb729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2034cb729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2034cb729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2034cb729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2034cb729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2034cb729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2034cb729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2034cb729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2034cb729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2034cb729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2034cb729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3f6155f6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3f6155f6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2034cb72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2034cb72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7b871a4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7b871a4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2034cb729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2034cb729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2034cb729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2034cb729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dd46dd1d67_2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dd46dd1d67_2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2034cb729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2034cb729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2034cb729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2034cb729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609200" y="1424875"/>
            <a:ext cx="5925600" cy="2079300"/>
          </a:xfrm>
          <a:prstGeom prst="rect">
            <a:avLst/>
          </a:prstGeom>
          <a:noFill/>
        </p:spPr>
        <p:txBody>
          <a:bodyPr anchorCtr="0" anchor="ctr" bIns="91425" lIns="91425" spcFirstLastPara="1" rIns="91425" wrap="square" tIns="91425">
            <a:noAutofit/>
          </a:bodyPr>
          <a:lstStyle>
            <a:lvl1pPr lvl="0" algn="ctr">
              <a:lnSpc>
                <a:spcPct val="115000"/>
              </a:lnSpc>
              <a:spcBef>
                <a:spcPts val="0"/>
              </a:spcBef>
              <a:spcAft>
                <a:spcPts val="0"/>
              </a:spcAft>
              <a:buSzPts val="5200"/>
              <a:buNone/>
              <a:defRPr b="0"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1609200" y="3573775"/>
            <a:ext cx="59427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4" name="Shape 84"/>
        <p:cNvGrpSpPr/>
        <p:nvPr/>
      </p:nvGrpSpPr>
      <p:grpSpPr>
        <a:xfrm>
          <a:off x="0" y="0"/>
          <a:ext cx="0" cy="0"/>
          <a:chOff x="0" y="0"/>
          <a:chExt cx="0" cy="0"/>
        </a:xfrm>
      </p:grpSpPr>
      <p:sp>
        <p:nvSpPr>
          <p:cNvPr id="85" name="Google Shape;85;p11"/>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11"/>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87" name="Google Shape;87;p11"/>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11"/>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89" name="Google Shape;89;p11"/>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90" name="Google Shape;90;p11"/>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91" name="Google Shape;91;p11"/>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92" name="Google Shape;92;p11"/>
          <p:cNvSpPr txBox="1"/>
          <p:nvPr>
            <p:ph hasCustomPrompt="1" type="title"/>
          </p:nvPr>
        </p:nvSpPr>
        <p:spPr>
          <a:xfrm>
            <a:off x="1284000" y="1429725"/>
            <a:ext cx="6576000" cy="14088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6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3" name="Google Shape;93;p11"/>
          <p:cNvSpPr txBox="1"/>
          <p:nvPr>
            <p:ph idx="1" type="subTitle"/>
          </p:nvPr>
        </p:nvSpPr>
        <p:spPr>
          <a:xfrm>
            <a:off x="1284000" y="2985500"/>
            <a:ext cx="6576000" cy="4971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94" name="Shape 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5" name="Shape 95"/>
        <p:cNvGrpSpPr/>
        <p:nvPr/>
      </p:nvGrpSpPr>
      <p:grpSpPr>
        <a:xfrm>
          <a:off x="0" y="0"/>
          <a:ext cx="0" cy="0"/>
          <a:chOff x="0" y="0"/>
          <a:chExt cx="0" cy="0"/>
        </a:xfrm>
      </p:grpSpPr>
      <p:sp>
        <p:nvSpPr>
          <p:cNvPr id="96" name="Google Shape;96;p13"/>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8" name="Google Shape;98;p13"/>
          <p:cNvSpPr txBox="1"/>
          <p:nvPr>
            <p:ph idx="1" type="subTitle"/>
          </p:nvPr>
        </p:nvSpPr>
        <p:spPr>
          <a:xfrm>
            <a:off x="713225" y="2018125"/>
            <a:ext cx="2426100" cy="538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9" name="Google Shape;99;p13"/>
          <p:cNvSpPr txBox="1"/>
          <p:nvPr>
            <p:ph idx="2" type="subTitle"/>
          </p:nvPr>
        </p:nvSpPr>
        <p:spPr>
          <a:xfrm>
            <a:off x="713225" y="3870728"/>
            <a:ext cx="2426100" cy="538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 name="Google Shape;100;p13"/>
          <p:cNvSpPr txBox="1"/>
          <p:nvPr>
            <p:ph idx="3" type="subTitle"/>
          </p:nvPr>
        </p:nvSpPr>
        <p:spPr>
          <a:xfrm>
            <a:off x="3359125" y="3870725"/>
            <a:ext cx="2426100" cy="538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1" name="Google Shape;101;p13"/>
          <p:cNvSpPr txBox="1"/>
          <p:nvPr>
            <p:ph idx="4" type="subTitle"/>
          </p:nvPr>
        </p:nvSpPr>
        <p:spPr>
          <a:xfrm>
            <a:off x="3359125" y="2018025"/>
            <a:ext cx="2426100" cy="538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 name="Google Shape;102;p13"/>
          <p:cNvSpPr txBox="1"/>
          <p:nvPr>
            <p:ph hasCustomPrompt="1" idx="5" type="title"/>
          </p:nvPr>
        </p:nvSpPr>
        <p:spPr>
          <a:xfrm>
            <a:off x="713225" y="1141288"/>
            <a:ext cx="656100" cy="4380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p:nvPr>
            <p:ph hasCustomPrompt="1" idx="6" type="title"/>
          </p:nvPr>
        </p:nvSpPr>
        <p:spPr>
          <a:xfrm>
            <a:off x="3359125" y="2994063"/>
            <a:ext cx="656100" cy="4389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p:nvPr>
            <p:ph hasCustomPrompt="1" idx="7" type="title"/>
          </p:nvPr>
        </p:nvSpPr>
        <p:spPr>
          <a:xfrm>
            <a:off x="713225" y="2994063"/>
            <a:ext cx="656100" cy="4389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p:nvPr>
            <p:ph hasCustomPrompt="1" idx="8" type="title"/>
          </p:nvPr>
        </p:nvSpPr>
        <p:spPr>
          <a:xfrm>
            <a:off x="3359125" y="1142055"/>
            <a:ext cx="656100" cy="4380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idx="9" type="subTitle"/>
          </p:nvPr>
        </p:nvSpPr>
        <p:spPr>
          <a:xfrm>
            <a:off x="5997638" y="3870725"/>
            <a:ext cx="2426100" cy="538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7" name="Google Shape;107;p13"/>
          <p:cNvSpPr txBox="1"/>
          <p:nvPr>
            <p:ph idx="13" type="subTitle"/>
          </p:nvPr>
        </p:nvSpPr>
        <p:spPr>
          <a:xfrm>
            <a:off x="5997638" y="2018025"/>
            <a:ext cx="2426100" cy="538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8" name="Google Shape;108;p13"/>
          <p:cNvSpPr txBox="1"/>
          <p:nvPr>
            <p:ph hasCustomPrompt="1" idx="14" type="title"/>
          </p:nvPr>
        </p:nvSpPr>
        <p:spPr>
          <a:xfrm>
            <a:off x="5997638" y="2994063"/>
            <a:ext cx="656100" cy="4389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p:nvPr>
            <p:ph hasCustomPrompt="1" idx="15" type="title"/>
          </p:nvPr>
        </p:nvSpPr>
        <p:spPr>
          <a:xfrm>
            <a:off x="5997638" y="1142055"/>
            <a:ext cx="656100" cy="4380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p:nvPr>
            <p:ph idx="16" type="subTitle"/>
          </p:nvPr>
        </p:nvSpPr>
        <p:spPr>
          <a:xfrm>
            <a:off x="713225" y="1594575"/>
            <a:ext cx="2423100" cy="438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11" name="Google Shape;111;p13"/>
          <p:cNvSpPr txBox="1"/>
          <p:nvPr>
            <p:ph idx="17" type="subTitle"/>
          </p:nvPr>
        </p:nvSpPr>
        <p:spPr>
          <a:xfrm>
            <a:off x="713225" y="3447136"/>
            <a:ext cx="2423100" cy="4284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12" name="Google Shape;112;p13"/>
          <p:cNvSpPr txBox="1"/>
          <p:nvPr>
            <p:ph idx="18" type="subTitle"/>
          </p:nvPr>
        </p:nvSpPr>
        <p:spPr>
          <a:xfrm>
            <a:off x="3359125" y="3447125"/>
            <a:ext cx="2423100" cy="4284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13" name="Google Shape;113;p13"/>
          <p:cNvSpPr txBox="1"/>
          <p:nvPr>
            <p:ph idx="19" type="subTitle"/>
          </p:nvPr>
        </p:nvSpPr>
        <p:spPr>
          <a:xfrm>
            <a:off x="3359125" y="1594575"/>
            <a:ext cx="2423100" cy="438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14" name="Google Shape;114;p13"/>
          <p:cNvSpPr txBox="1"/>
          <p:nvPr>
            <p:ph idx="20" type="subTitle"/>
          </p:nvPr>
        </p:nvSpPr>
        <p:spPr>
          <a:xfrm>
            <a:off x="5997638" y="3447125"/>
            <a:ext cx="2423100" cy="4284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15" name="Google Shape;115;p13"/>
          <p:cNvSpPr txBox="1"/>
          <p:nvPr>
            <p:ph idx="21" type="subTitle"/>
          </p:nvPr>
        </p:nvSpPr>
        <p:spPr>
          <a:xfrm>
            <a:off x="5997638" y="1594575"/>
            <a:ext cx="2423100" cy="438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cxnSp>
        <p:nvCxnSpPr>
          <p:cNvPr id="116" name="Google Shape;116;p13"/>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117" name="Google Shape;117;p13"/>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 name="Google Shape;118;p13"/>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119" name="Google Shape;119;p13"/>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120" name="Google Shape;120;p13"/>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121" name="Google Shape;121;p13"/>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2" name="Shape 122"/>
        <p:cNvGrpSpPr/>
        <p:nvPr/>
      </p:nvGrpSpPr>
      <p:grpSpPr>
        <a:xfrm>
          <a:off x="0" y="0"/>
          <a:ext cx="0" cy="0"/>
          <a:chOff x="0" y="0"/>
          <a:chExt cx="0" cy="0"/>
        </a:xfrm>
      </p:grpSpPr>
      <p:sp>
        <p:nvSpPr>
          <p:cNvPr id="123" name="Google Shape;123;p14"/>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 name="Google Shape;124;p14"/>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125" name="Google Shape;125;p14"/>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 name="Google Shape;126;p14"/>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127" name="Google Shape;127;p14"/>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128" name="Google Shape;128;p14"/>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129" name="Google Shape;129;p14"/>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130" name="Google Shape;130;p14"/>
          <p:cNvSpPr txBox="1"/>
          <p:nvPr>
            <p:ph type="title"/>
          </p:nvPr>
        </p:nvSpPr>
        <p:spPr>
          <a:xfrm>
            <a:off x="969900" y="3387600"/>
            <a:ext cx="7204200" cy="531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1" name="Google Shape;131;p14"/>
          <p:cNvSpPr txBox="1"/>
          <p:nvPr>
            <p:ph idx="1" type="subTitle"/>
          </p:nvPr>
        </p:nvSpPr>
        <p:spPr>
          <a:xfrm>
            <a:off x="969900" y="1312625"/>
            <a:ext cx="7204200" cy="147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32" name="Shape 132"/>
        <p:cNvGrpSpPr/>
        <p:nvPr/>
      </p:nvGrpSpPr>
      <p:grpSpPr>
        <a:xfrm>
          <a:off x="0" y="0"/>
          <a:ext cx="0" cy="0"/>
          <a:chOff x="0" y="0"/>
          <a:chExt cx="0" cy="0"/>
        </a:xfrm>
      </p:grpSpPr>
      <p:sp>
        <p:nvSpPr>
          <p:cNvPr id="133" name="Google Shape;133;p15"/>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15"/>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135" name="Google Shape;135;p15"/>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 name="Google Shape;136;p15"/>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137" name="Google Shape;137;p15"/>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138" name="Google Shape;138;p15"/>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139" name="Google Shape;139;p15"/>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140" name="Google Shape;140;p15"/>
          <p:cNvSpPr txBox="1"/>
          <p:nvPr>
            <p:ph type="title"/>
          </p:nvPr>
        </p:nvSpPr>
        <p:spPr>
          <a:xfrm>
            <a:off x="720000" y="1148563"/>
            <a:ext cx="3944700" cy="1607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1" name="Google Shape;141;p15"/>
          <p:cNvSpPr txBox="1"/>
          <p:nvPr>
            <p:ph idx="1" type="subTitle"/>
          </p:nvPr>
        </p:nvSpPr>
        <p:spPr>
          <a:xfrm>
            <a:off x="720000" y="2878638"/>
            <a:ext cx="3944700" cy="1116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2" name="Google Shape;142;p15"/>
          <p:cNvSpPr/>
          <p:nvPr>
            <p:ph idx="2" type="pic"/>
          </p:nvPr>
        </p:nvSpPr>
        <p:spPr>
          <a:xfrm>
            <a:off x="5149825" y="691038"/>
            <a:ext cx="3070800" cy="3761400"/>
          </a:xfrm>
          <a:prstGeom prst="ellipse">
            <a:avLst/>
          </a:prstGeom>
          <a:noFill/>
          <a:ln cap="flat" cmpd="sng" w="19050">
            <a:solidFill>
              <a:schemeClr val="dk2"/>
            </a:solidFill>
            <a:prstDash val="solid"/>
            <a:round/>
            <a:headEnd len="sm" w="sm" type="none"/>
            <a:tailEnd len="sm" w="sm" type="none"/>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43" name="Shape 143"/>
        <p:cNvGrpSpPr/>
        <p:nvPr/>
      </p:nvGrpSpPr>
      <p:grpSpPr>
        <a:xfrm>
          <a:off x="0" y="0"/>
          <a:ext cx="0" cy="0"/>
          <a:chOff x="0" y="0"/>
          <a:chExt cx="0" cy="0"/>
        </a:xfrm>
      </p:grpSpPr>
      <p:sp>
        <p:nvSpPr>
          <p:cNvPr id="144" name="Google Shape;144;p16"/>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16"/>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146" name="Google Shape;146;p16"/>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 name="Google Shape;147;p16"/>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148" name="Google Shape;148;p16"/>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149" name="Google Shape;149;p16"/>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150" name="Google Shape;150;p16"/>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151" name="Google Shape;151;p16"/>
          <p:cNvSpPr txBox="1"/>
          <p:nvPr>
            <p:ph type="title"/>
          </p:nvPr>
        </p:nvSpPr>
        <p:spPr>
          <a:xfrm>
            <a:off x="720000" y="1568400"/>
            <a:ext cx="2891400" cy="700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2" name="Google Shape;152;p16"/>
          <p:cNvSpPr txBox="1"/>
          <p:nvPr>
            <p:ph idx="1" type="subTitle"/>
          </p:nvPr>
        </p:nvSpPr>
        <p:spPr>
          <a:xfrm>
            <a:off x="720000" y="2268888"/>
            <a:ext cx="2891400" cy="1306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3" name="Shape 153"/>
        <p:cNvGrpSpPr/>
        <p:nvPr/>
      </p:nvGrpSpPr>
      <p:grpSpPr>
        <a:xfrm>
          <a:off x="0" y="0"/>
          <a:ext cx="0" cy="0"/>
          <a:chOff x="0" y="0"/>
          <a:chExt cx="0" cy="0"/>
        </a:xfrm>
      </p:grpSpPr>
      <p:sp>
        <p:nvSpPr>
          <p:cNvPr id="154" name="Google Shape;154;p17"/>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17"/>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156" name="Google Shape;156;p17"/>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7"/>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158" name="Google Shape;158;p17"/>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159" name="Google Shape;159;p17"/>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160" name="Google Shape;160;p17"/>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161" name="Google Shape;16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2" name="Google Shape;162;p17"/>
          <p:cNvSpPr txBox="1"/>
          <p:nvPr>
            <p:ph idx="1" type="subTitle"/>
          </p:nvPr>
        </p:nvSpPr>
        <p:spPr>
          <a:xfrm>
            <a:off x="937625" y="3071250"/>
            <a:ext cx="2175300" cy="8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3" name="Google Shape;163;p17"/>
          <p:cNvSpPr txBox="1"/>
          <p:nvPr>
            <p:ph idx="2" type="subTitle"/>
          </p:nvPr>
        </p:nvSpPr>
        <p:spPr>
          <a:xfrm>
            <a:off x="3484346" y="3071250"/>
            <a:ext cx="2175300" cy="8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4" name="Google Shape;164;p17"/>
          <p:cNvSpPr txBox="1"/>
          <p:nvPr>
            <p:ph idx="3" type="subTitle"/>
          </p:nvPr>
        </p:nvSpPr>
        <p:spPr>
          <a:xfrm>
            <a:off x="6031074" y="3071250"/>
            <a:ext cx="2175300" cy="8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5" name="Google Shape;165;p17"/>
          <p:cNvSpPr txBox="1"/>
          <p:nvPr>
            <p:ph idx="4" type="subTitle"/>
          </p:nvPr>
        </p:nvSpPr>
        <p:spPr>
          <a:xfrm>
            <a:off x="937625" y="2690250"/>
            <a:ext cx="2175300" cy="3657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6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gn="ctr">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p:txBody>
      </p:sp>
      <p:sp>
        <p:nvSpPr>
          <p:cNvPr id="166" name="Google Shape;166;p17"/>
          <p:cNvSpPr txBox="1"/>
          <p:nvPr>
            <p:ph idx="5" type="subTitle"/>
          </p:nvPr>
        </p:nvSpPr>
        <p:spPr>
          <a:xfrm>
            <a:off x="3484347" y="2690250"/>
            <a:ext cx="2175300" cy="3657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6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gn="ctr">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p:txBody>
      </p:sp>
      <p:sp>
        <p:nvSpPr>
          <p:cNvPr id="167" name="Google Shape;167;p17"/>
          <p:cNvSpPr txBox="1"/>
          <p:nvPr>
            <p:ph idx="6" type="subTitle"/>
          </p:nvPr>
        </p:nvSpPr>
        <p:spPr>
          <a:xfrm>
            <a:off x="6031075" y="2690250"/>
            <a:ext cx="2175300" cy="3657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6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gn="ctr">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68" name="Shape 168"/>
        <p:cNvGrpSpPr/>
        <p:nvPr/>
      </p:nvGrpSpPr>
      <p:grpSpPr>
        <a:xfrm>
          <a:off x="0" y="0"/>
          <a:ext cx="0" cy="0"/>
          <a:chOff x="0" y="0"/>
          <a:chExt cx="0" cy="0"/>
        </a:xfrm>
      </p:grpSpPr>
      <p:sp>
        <p:nvSpPr>
          <p:cNvPr id="169" name="Google Shape;169;p18"/>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 name="Google Shape;170;p18"/>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171" name="Google Shape;171;p18"/>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2" name="Google Shape;172;p18"/>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173" name="Google Shape;173;p18"/>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174" name="Google Shape;174;p18"/>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175" name="Google Shape;175;p18"/>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176" name="Google Shape;176;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7" name="Google Shape;177;p18"/>
          <p:cNvSpPr txBox="1"/>
          <p:nvPr>
            <p:ph idx="1" type="subTitle"/>
          </p:nvPr>
        </p:nvSpPr>
        <p:spPr>
          <a:xfrm>
            <a:off x="720025" y="1610942"/>
            <a:ext cx="7704000" cy="530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8" name="Google Shape;178;p18"/>
          <p:cNvSpPr txBox="1"/>
          <p:nvPr>
            <p:ph idx="2" type="subTitle"/>
          </p:nvPr>
        </p:nvSpPr>
        <p:spPr>
          <a:xfrm>
            <a:off x="720025" y="2731125"/>
            <a:ext cx="77040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9" name="Google Shape;179;p18"/>
          <p:cNvSpPr txBox="1"/>
          <p:nvPr>
            <p:ph idx="3" type="subTitle"/>
          </p:nvPr>
        </p:nvSpPr>
        <p:spPr>
          <a:xfrm>
            <a:off x="720025" y="3851625"/>
            <a:ext cx="77040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0" name="Google Shape;180;p18"/>
          <p:cNvSpPr txBox="1"/>
          <p:nvPr>
            <p:ph idx="4" type="subTitle"/>
          </p:nvPr>
        </p:nvSpPr>
        <p:spPr>
          <a:xfrm>
            <a:off x="720025" y="1241274"/>
            <a:ext cx="7704000" cy="3936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81" name="Google Shape;181;p18"/>
          <p:cNvSpPr txBox="1"/>
          <p:nvPr>
            <p:ph idx="5" type="subTitle"/>
          </p:nvPr>
        </p:nvSpPr>
        <p:spPr>
          <a:xfrm>
            <a:off x="720025" y="2350125"/>
            <a:ext cx="7704000" cy="3936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82" name="Google Shape;182;p18"/>
          <p:cNvSpPr txBox="1"/>
          <p:nvPr>
            <p:ph idx="6" type="subTitle"/>
          </p:nvPr>
        </p:nvSpPr>
        <p:spPr>
          <a:xfrm>
            <a:off x="720025" y="3470625"/>
            <a:ext cx="7704000" cy="3936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183" name="Shape 183"/>
        <p:cNvGrpSpPr/>
        <p:nvPr/>
      </p:nvGrpSpPr>
      <p:grpSpPr>
        <a:xfrm>
          <a:off x="0" y="0"/>
          <a:ext cx="0" cy="0"/>
          <a:chOff x="0" y="0"/>
          <a:chExt cx="0" cy="0"/>
        </a:xfrm>
      </p:grpSpPr>
      <p:sp>
        <p:nvSpPr>
          <p:cNvPr id="184" name="Google Shape;184;p19"/>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 name="Google Shape;185;p19"/>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186" name="Google Shape;186;p19"/>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19"/>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188" name="Google Shape;188;p19"/>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189" name="Google Shape;189;p19"/>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190" name="Google Shape;190;p19"/>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191" name="Google Shape;191;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2" name="Google Shape;192;p19"/>
          <p:cNvSpPr txBox="1"/>
          <p:nvPr>
            <p:ph idx="1" type="subTitle"/>
          </p:nvPr>
        </p:nvSpPr>
        <p:spPr>
          <a:xfrm>
            <a:off x="1381625" y="1718025"/>
            <a:ext cx="70425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3" name="Google Shape;193;p19"/>
          <p:cNvSpPr txBox="1"/>
          <p:nvPr>
            <p:ph idx="2" type="subTitle"/>
          </p:nvPr>
        </p:nvSpPr>
        <p:spPr>
          <a:xfrm>
            <a:off x="1381635" y="2861025"/>
            <a:ext cx="70425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4" name="Google Shape;194;p19"/>
          <p:cNvSpPr txBox="1"/>
          <p:nvPr>
            <p:ph idx="3" type="subTitle"/>
          </p:nvPr>
        </p:nvSpPr>
        <p:spPr>
          <a:xfrm>
            <a:off x="1381635" y="4004025"/>
            <a:ext cx="70425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5" name="Google Shape;195;p19"/>
          <p:cNvSpPr txBox="1"/>
          <p:nvPr>
            <p:ph idx="4" type="subTitle"/>
          </p:nvPr>
        </p:nvSpPr>
        <p:spPr>
          <a:xfrm>
            <a:off x="1381625" y="1406025"/>
            <a:ext cx="7042500" cy="3336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600"/>
              <a:buFont typeface="Bebas Neue"/>
              <a:buNone/>
              <a:defRPr b="1" sz="2000">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p:txBody>
      </p:sp>
      <p:sp>
        <p:nvSpPr>
          <p:cNvPr id="196" name="Google Shape;196;p19"/>
          <p:cNvSpPr txBox="1"/>
          <p:nvPr>
            <p:ph idx="5" type="subTitle"/>
          </p:nvPr>
        </p:nvSpPr>
        <p:spPr>
          <a:xfrm>
            <a:off x="1381625" y="2526575"/>
            <a:ext cx="7042500" cy="3336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600"/>
              <a:buFont typeface="Bebas Neue"/>
              <a:buNone/>
              <a:defRPr b="1" sz="2000">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p:txBody>
      </p:sp>
      <p:sp>
        <p:nvSpPr>
          <p:cNvPr id="197" name="Google Shape;197;p19"/>
          <p:cNvSpPr txBox="1"/>
          <p:nvPr>
            <p:ph idx="6" type="subTitle"/>
          </p:nvPr>
        </p:nvSpPr>
        <p:spPr>
          <a:xfrm>
            <a:off x="1381625" y="3647125"/>
            <a:ext cx="7042500" cy="3336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600"/>
              <a:buFont typeface="Bebas Neue"/>
              <a:buNone/>
              <a:defRPr b="1" sz="2000">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98" name="Shape 198"/>
        <p:cNvGrpSpPr/>
        <p:nvPr/>
      </p:nvGrpSpPr>
      <p:grpSpPr>
        <a:xfrm>
          <a:off x="0" y="0"/>
          <a:ext cx="0" cy="0"/>
          <a:chOff x="0" y="0"/>
          <a:chExt cx="0" cy="0"/>
        </a:xfrm>
      </p:grpSpPr>
      <p:sp>
        <p:nvSpPr>
          <p:cNvPr id="199" name="Google Shape;199;p20"/>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 name="Google Shape;200;p20"/>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01" name="Google Shape;201;p20"/>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 name="Google Shape;202;p20"/>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03" name="Google Shape;203;p20"/>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204" name="Google Shape;204;p20"/>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205" name="Google Shape;205;p20"/>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206" name="Google Shape;206;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7" name="Google Shape;207;p20"/>
          <p:cNvSpPr txBox="1"/>
          <p:nvPr>
            <p:ph idx="1" type="subTitle"/>
          </p:nvPr>
        </p:nvSpPr>
        <p:spPr>
          <a:xfrm>
            <a:off x="1545775" y="1975263"/>
            <a:ext cx="2556900" cy="9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8" name="Google Shape;208;p20"/>
          <p:cNvSpPr txBox="1"/>
          <p:nvPr>
            <p:ph idx="2" type="subTitle"/>
          </p:nvPr>
        </p:nvSpPr>
        <p:spPr>
          <a:xfrm>
            <a:off x="5041325" y="1975263"/>
            <a:ext cx="2556900" cy="9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9" name="Google Shape;209;p20"/>
          <p:cNvSpPr txBox="1"/>
          <p:nvPr>
            <p:ph idx="3" type="subTitle"/>
          </p:nvPr>
        </p:nvSpPr>
        <p:spPr>
          <a:xfrm>
            <a:off x="1545775" y="3691500"/>
            <a:ext cx="2556900" cy="9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0" name="Google Shape;210;p20"/>
          <p:cNvSpPr txBox="1"/>
          <p:nvPr>
            <p:ph idx="4" type="subTitle"/>
          </p:nvPr>
        </p:nvSpPr>
        <p:spPr>
          <a:xfrm>
            <a:off x="5041325" y="3691500"/>
            <a:ext cx="2556900" cy="9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1" name="Google Shape;211;p20"/>
          <p:cNvSpPr txBox="1"/>
          <p:nvPr>
            <p:ph idx="5" type="subTitle"/>
          </p:nvPr>
        </p:nvSpPr>
        <p:spPr>
          <a:xfrm>
            <a:off x="1545775" y="1670463"/>
            <a:ext cx="2556900" cy="354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212" name="Google Shape;212;p20"/>
          <p:cNvSpPr txBox="1"/>
          <p:nvPr>
            <p:ph idx="6" type="subTitle"/>
          </p:nvPr>
        </p:nvSpPr>
        <p:spPr>
          <a:xfrm>
            <a:off x="5041325" y="1670463"/>
            <a:ext cx="2556900" cy="354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213" name="Google Shape;213;p20"/>
          <p:cNvSpPr txBox="1"/>
          <p:nvPr>
            <p:ph idx="7" type="subTitle"/>
          </p:nvPr>
        </p:nvSpPr>
        <p:spPr>
          <a:xfrm>
            <a:off x="1545775" y="3386700"/>
            <a:ext cx="2556900" cy="354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214" name="Google Shape;214;p20"/>
          <p:cNvSpPr txBox="1"/>
          <p:nvPr>
            <p:ph idx="8" type="subTitle"/>
          </p:nvPr>
        </p:nvSpPr>
        <p:spPr>
          <a:xfrm>
            <a:off x="5041325" y="3386700"/>
            <a:ext cx="2556900" cy="354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3" name="Shape 13"/>
        <p:cNvGrpSpPr/>
        <p:nvPr/>
      </p:nvGrpSpPr>
      <p:grpSpPr>
        <a:xfrm>
          <a:off x="0" y="0"/>
          <a:ext cx="0" cy="0"/>
          <a:chOff x="0" y="0"/>
          <a:chExt cx="0" cy="0"/>
        </a:xfrm>
      </p:grpSpPr>
      <p:sp>
        <p:nvSpPr>
          <p:cNvPr id="14" name="Google Shape;14;p3"/>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a:off x="3579950" y="1854500"/>
            <a:ext cx="36048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hasCustomPrompt="1" idx="2" type="title"/>
          </p:nvPr>
        </p:nvSpPr>
        <p:spPr>
          <a:xfrm>
            <a:off x="1959250" y="1854500"/>
            <a:ext cx="1189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 name="Google Shape;17;p3"/>
          <p:cNvSpPr txBox="1"/>
          <p:nvPr>
            <p:ph idx="1" type="subTitle"/>
          </p:nvPr>
        </p:nvSpPr>
        <p:spPr>
          <a:xfrm>
            <a:off x="1959250" y="2939075"/>
            <a:ext cx="5225400" cy="446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ctr">
              <a:lnSpc>
                <a:spcPct val="100000"/>
              </a:lnSpc>
              <a:spcBef>
                <a:spcPts val="160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cxnSp>
        <p:nvCxnSpPr>
          <p:cNvPr id="18" name="Google Shape;18;p3"/>
          <p:cNvCxnSpPr/>
          <p:nvPr/>
        </p:nvCxnSpPr>
        <p:spPr>
          <a:xfrm rot="10800000">
            <a:off x="8761325" y="2079300"/>
            <a:ext cx="0" cy="984900"/>
          </a:xfrm>
          <a:prstGeom prst="straightConnector1">
            <a:avLst/>
          </a:prstGeom>
          <a:noFill/>
          <a:ln cap="flat" cmpd="sng" w="19050">
            <a:solidFill>
              <a:schemeClr val="lt1"/>
            </a:solidFill>
            <a:prstDash val="solid"/>
            <a:round/>
            <a:headEnd len="med" w="med" type="oval"/>
            <a:tailEnd len="med" w="med" type="oval"/>
          </a:ln>
        </p:spPr>
      </p:cxnSp>
      <p:cxnSp>
        <p:nvCxnSpPr>
          <p:cNvPr id="19" name="Google Shape;19;p3"/>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0" name="Google Shape;20;p3"/>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 name="Google Shape;21;p3"/>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2" name="Google Shape;22;p3"/>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23" name="Google Shape;23;p3"/>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24" name="Google Shape;24;p3"/>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5" name="Google Shape;25;p3"/>
          <p:cNvCxnSpPr/>
          <p:nvPr/>
        </p:nvCxnSpPr>
        <p:spPr>
          <a:xfrm rot="10800000">
            <a:off x="394350" y="2079300"/>
            <a:ext cx="0" cy="984900"/>
          </a:xfrm>
          <a:prstGeom prst="straightConnector1">
            <a:avLst/>
          </a:prstGeom>
          <a:noFill/>
          <a:ln cap="flat" cmpd="sng" w="19050">
            <a:solidFill>
              <a:schemeClr val="lt1"/>
            </a:solidFill>
            <a:prstDash val="solid"/>
            <a:round/>
            <a:headEnd len="med" w="med" type="oval"/>
            <a:tailEnd len="med" w="med" type="oval"/>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15" name="Shape 215"/>
        <p:cNvGrpSpPr/>
        <p:nvPr/>
      </p:nvGrpSpPr>
      <p:grpSpPr>
        <a:xfrm>
          <a:off x="0" y="0"/>
          <a:ext cx="0" cy="0"/>
          <a:chOff x="0" y="0"/>
          <a:chExt cx="0" cy="0"/>
        </a:xfrm>
      </p:grpSpPr>
      <p:sp>
        <p:nvSpPr>
          <p:cNvPr id="216" name="Google Shape;216;p21"/>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7" name="Google Shape;217;p21"/>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18" name="Google Shape;218;p21"/>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 name="Google Shape;219;p21"/>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20" name="Google Shape;220;p21"/>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221" name="Google Shape;221;p21"/>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222" name="Google Shape;222;p21"/>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223" name="Google Shape;22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4" name="Google Shape;224;p21"/>
          <p:cNvSpPr txBox="1"/>
          <p:nvPr>
            <p:ph idx="1" type="subTitle"/>
          </p:nvPr>
        </p:nvSpPr>
        <p:spPr>
          <a:xfrm>
            <a:off x="903950" y="2149201"/>
            <a:ext cx="21912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5" name="Google Shape;225;p21"/>
          <p:cNvSpPr txBox="1"/>
          <p:nvPr>
            <p:ph idx="2" type="subTitle"/>
          </p:nvPr>
        </p:nvSpPr>
        <p:spPr>
          <a:xfrm>
            <a:off x="3478550" y="2149201"/>
            <a:ext cx="2182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6" name="Google Shape;226;p21"/>
          <p:cNvSpPr txBox="1"/>
          <p:nvPr>
            <p:ph idx="3" type="subTitle"/>
          </p:nvPr>
        </p:nvSpPr>
        <p:spPr>
          <a:xfrm>
            <a:off x="903950" y="3579425"/>
            <a:ext cx="21912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7" name="Google Shape;227;p21"/>
          <p:cNvSpPr txBox="1"/>
          <p:nvPr>
            <p:ph idx="4" type="subTitle"/>
          </p:nvPr>
        </p:nvSpPr>
        <p:spPr>
          <a:xfrm>
            <a:off x="3478550" y="3579425"/>
            <a:ext cx="2182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8" name="Google Shape;228;p21"/>
          <p:cNvSpPr txBox="1"/>
          <p:nvPr>
            <p:ph idx="5" type="subTitle"/>
          </p:nvPr>
        </p:nvSpPr>
        <p:spPr>
          <a:xfrm>
            <a:off x="6048850" y="2149201"/>
            <a:ext cx="2199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9" name="Google Shape;229;p21"/>
          <p:cNvSpPr txBox="1"/>
          <p:nvPr>
            <p:ph idx="6" type="subTitle"/>
          </p:nvPr>
        </p:nvSpPr>
        <p:spPr>
          <a:xfrm>
            <a:off x="6048850" y="3579425"/>
            <a:ext cx="2199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0" name="Google Shape;230;p21"/>
          <p:cNvSpPr txBox="1"/>
          <p:nvPr>
            <p:ph idx="7" type="subTitle"/>
          </p:nvPr>
        </p:nvSpPr>
        <p:spPr>
          <a:xfrm>
            <a:off x="908250" y="1656600"/>
            <a:ext cx="2182500" cy="4425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1" name="Google Shape;231;p21"/>
          <p:cNvSpPr txBox="1"/>
          <p:nvPr>
            <p:ph idx="8" type="subTitle"/>
          </p:nvPr>
        </p:nvSpPr>
        <p:spPr>
          <a:xfrm>
            <a:off x="3482836" y="1656600"/>
            <a:ext cx="2173800" cy="4425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2" name="Google Shape;232;p21"/>
          <p:cNvSpPr txBox="1"/>
          <p:nvPr>
            <p:ph idx="9" type="subTitle"/>
          </p:nvPr>
        </p:nvSpPr>
        <p:spPr>
          <a:xfrm>
            <a:off x="6053173" y="1656600"/>
            <a:ext cx="2191200" cy="4425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3" name="Google Shape;233;p21"/>
          <p:cNvSpPr txBox="1"/>
          <p:nvPr>
            <p:ph idx="13" type="subTitle"/>
          </p:nvPr>
        </p:nvSpPr>
        <p:spPr>
          <a:xfrm>
            <a:off x="908250" y="3086800"/>
            <a:ext cx="2182500" cy="4425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4" name="Google Shape;234;p21"/>
          <p:cNvSpPr txBox="1"/>
          <p:nvPr>
            <p:ph idx="14" type="subTitle"/>
          </p:nvPr>
        </p:nvSpPr>
        <p:spPr>
          <a:xfrm>
            <a:off x="3482836" y="3086800"/>
            <a:ext cx="2173800" cy="4425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5" name="Google Shape;235;p21"/>
          <p:cNvSpPr txBox="1"/>
          <p:nvPr>
            <p:ph idx="15" type="subTitle"/>
          </p:nvPr>
        </p:nvSpPr>
        <p:spPr>
          <a:xfrm>
            <a:off x="6053173" y="3086800"/>
            <a:ext cx="2191200" cy="4425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36" name="Shape 236"/>
        <p:cNvGrpSpPr/>
        <p:nvPr/>
      </p:nvGrpSpPr>
      <p:grpSpPr>
        <a:xfrm>
          <a:off x="0" y="0"/>
          <a:ext cx="0" cy="0"/>
          <a:chOff x="0" y="0"/>
          <a:chExt cx="0" cy="0"/>
        </a:xfrm>
      </p:grpSpPr>
      <p:sp>
        <p:nvSpPr>
          <p:cNvPr id="237" name="Google Shape;237;p22"/>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 name="Google Shape;238;p22"/>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39" name="Google Shape;239;p22"/>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 name="Google Shape;240;p22"/>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41" name="Google Shape;241;p22"/>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242" name="Google Shape;242;p22"/>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243" name="Google Shape;243;p22"/>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244" name="Google Shape;244;p22"/>
          <p:cNvSpPr txBox="1"/>
          <p:nvPr>
            <p:ph hasCustomPrompt="1" type="title"/>
          </p:nvPr>
        </p:nvSpPr>
        <p:spPr>
          <a:xfrm>
            <a:off x="2223600" y="552112"/>
            <a:ext cx="46968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5" name="Google Shape;245;p22"/>
          <p:cNvSpPr txBox="1"/>
          <p:nvPr>
            <p:ph idx="1" type="subTitle"/>
          </p:nvPr>
        </p:nvSpPr>
        <p:spPr>
          <a:xfrm>
            <a:off x="2223600" y="1364275"/>
            <a:ext cx="4696800" cy="4287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46" name="Google Shape;246;p22"/>
          <p:cNvSpPr txBox="1"/>
          <p:nvPr>
            <p:ph hasCustomPrompt="1" idx="2" type="title"/>
          </p:nvPr>
        </p:nvSpPr>
        <p:spPr>
          <a:xfrm>
            <a:off x="2223600" y="1904368"/>
            <a:ext cx="46968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7" name="Google Shape;247;p22"/>
          <p:cNvSpPr txBox="1"/>
          <p:nvPr>
            <p:ph idx="3" type="subTitle"/>
          </p:nvPr>
        </p:nvSpPr>
        <p:spPr>
          <a:xfrm>
            <a:off x="2223600" y="2716527"/>
            <a:ext cx="4696800" cy="4467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48" name="Google Shape;248;p22"/>
          <p:cNvSpPr txBox="1"/>
          <p:nvPr>
            <p:ph hasCustomPrompt="1" idx="4" type="title"/>
          </p:nvPr>
        </p:nvSpPr>
        <p:spPr>
          <a:xfrm>
            <a:off x="2223600" y="3256624"/>
            <a:ext cx="46968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9" name="Google Shape;249;p22"/>
          <p:cNvSpPr txBox="1"/>
          <p:nvPr>
            <p:ph idx="5" type="subTitle"/>
          </p:nvPr>
        </p:nvSpPr>
        <p:spPr>
          <a:xfrm>
            <a:off x="2223600" y="4068797"/>
            <a:ext cx="4696800" cy="4467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50" name="Shape 250"/>
        <p:cNvGrpSpPr/>
        <p:nvPr/>
      </p:nvGrpSpPr>
      <p:grpSpPr>
        <a:xfrm>
          <a:off x="0" y="0"/>
          <a:ext cx="0" cy="0"/>
          <a:chOff x="0" y="0"/>
          <a:chExt cx="0" cy="0"/>
        </a:xfrm>
      </p:grpSpPr>
      <p:sp>
        <p:nvSpPr>
          <p:cNvPr id="251" name="Google Shape;251;p23"/>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txBox="1"/>
          <p:nvPr>
            <p:ph type="title"/>
          </p:nvPr>
        </p:nvSpPr>
        <p:spPr>
          <a:xfrm>
            <a:off x="2347938" y="540000"/>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7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3" name="Google Shape;253;p23"/>
          <p:cNvSpPr txBox="1"/>
          <p:nvPr>
            <p:ph idx="1" type="subTitle"/>
          </p:nvPr>
        </p:nvSpPr>
        <p:spPr>
          <a:xfrm>
            <a:off x="2347900" y="1717825"/>
            <a:ext cx="4448100" cy="12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4" name="Google Shape;254;p23"/>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300"/>
              </a:spcBef>
              <a:spcAft>
                <a:spcPts val="0"/>
              </a:spcAft>
              <a:buNone/>
            </a:pPr>
            <a:r>
              <a:rPr lang="en" sz="1200">
                <a:solidFill>
                  <a:schemeClr val="dk1"/>
                </a:solidFill>
                <a:latin typeface="Mulish"/>
                <a:ea typeface="Mulish"/>
                <a:cs typeface="Mulish"/>
                <a:sym typeface="Mulish"/>
              </a:rPr>
              <a:t>CREDITS: This presentation template was created by </a:t>
            </a:r>
            <a:r>
              <a:rPr b="1" lang="en" sz="1200" u="sng">
                <a:solidFill>
                  <a:schemeClr val="dk1"/>
                </a:solidFill>
                <a:latin typeface="Mulish"/>
                <a:ea typeface="Mulish"/>
                <a:cs typeface="Mulish"/>
                <a:sym typeface="Mulish"/>
                <a:hlinkClick r:id="rId2">
                  <a:extLst>
                    <a:ext uri="{A12FA001-AC4F-418D-AE19-62706E023703}">
                      <ahyp:hlinkClr val="tx"/>
                    </a:ext>
                  </a:extLst>
                </a:hlinkClick>
              </a:rPr>
              <a:t>Slidesgo</a:t>
            </a:r>
            <a:r>
              <a:rPr b="1" lang="en" sz="1200">
                <a:solidFill>
                  <a:schemeClr val="dk1"/>
                </a:solidFill>
                <a:latin typeface="Mulish"/>
                <a:ea typeface="Mulish"/>
                <a:cs typeface="Mulish"/>
                <a:sym typeface="Mulish"/>
              </a:rPr>
              <a:t>,</a:t>
            </a:r>
            <a:r>
              <a:rPr lang="en" sz="1200">
                <a:solidFill>
                  <a:schemeClr val="dk1"/>
                </a:solidFill>
                <a:latin typeface="Mulish"/>
                <a:ea typeface="Mulish"/>
                <a:cs typeface="Mulish"/>
                <a:sym typeface="Mulish"/>
              </a:rPr>
              <a:t> and includes icons by</a:t>
            </a:r>
            <a:r>
              <a:rPr b="1" lang="en" sz="1200">
                <a:solidFill>
                  <a:schemeClr val="dk1"/>
                </a:solidFill>
                <a:latin typeface="Mulish"/>
                <a:ea typeface="Mulish"/>
                <a:cs typeface="Mulish"/>
                <a:sym typeface="Mulish"/>
              </a:rPr>
              <a:t> </a:t>
            </a:r>
            <a:r>
              <a:rPr b="1" lang="en" sz="1200" u="sng">
                <a:solidFill>
                  <a:schemeClr val="dk1"/>
                </a:solidFill>
                <a:latin typeface="Mulish"/>
                <a:ea typeface="Mulish"/>
                <a:cs typeface="Mulish"/>
                <a:sym typeface="Mulish"/>
                <a:hlinkClick r:id="rId3">
                  <a:extLst>
                    <a:ext uri="{A12FA001-AC4F-418D-AE19-62706E023703}">
                      <ahyp:hlinkClr val="tx"/>
                    </a:ext>
                  </a:extLst>
                </a:hlinkClick>
              </a:rPr>
              <a:t>Flaticon</a:t>
            </a:r>
            <a:r>
              <a:rPr b="1" lang="en" sz="1200">
                <a:solidFill>
                  <a:schemeClr val="dk1"/>
                </a:solidFill>
                <a:latin typeface="Mulish"/>
                <a:ea typeface="Mulish"/>
                <a:cs typeface="Mulish"/>
                <a:sym typeface="Mulish"/>
              </a:rPr>
              <a:t>,</a:t>
            </a:r>
            <a:r>
              <a:rPr lang="en" sz="1200">
                <a:solidFill>
                  <a:schemeClr val="dk1"/>
                </a:solidFill>
                <a:latin typeface="Mulish"/>
                <a:ea typeface="Mulish"/>
                <a:cs typeface="Mulish"/>
                <a:sym typeface="Mulish"/>
              </a:rPr>
              <a:t> and infographics &amp; images by </a:t>
            </a:r>
            <a:r>
              <a:rPr b="1" lang="en" sz="1200" u="sng">
                <a:solidFill>
                  <a:schemeClr val="dk1"/>
                </a:solidFill>
                <a:latin typeface="Mulish"/>
                <a:ea typeface="Mulish"/>
                <a:cs typeface="Mulish"/>
                <a:sym typeface="Mulish"/>
                <a:hlinkClick r:id="rId4">
                  <a:extLst>
                    <a:ext uri="{A12FA001-AC4F-418D-AE19-62706E023703}">
                      <ahyp:hlinkClr val="tx"/>
                    </a:ext>
                  </a:extLst>
                </a:hlinkClick>
              </a:rPr>
              <a:t>Freepik</a:t>
            </a:r>
            <a:r>
              <a:rPr b="1" lang="en" sz="1200" u="sng">
                <a:solidFill>
                  <a:schemeClr val="dk1"/>
                </a:solidFill>
                <a:latin typeface="Mulish"/>
                <a:ea typeface="Mulish"/>
                <a:cs typeface="Mulish"/>
                <a:sym typeface="Mulish"/>
              </a:rPr>
              <a:t> </a:t>
            </a:r>
            <a:endParaRPr b="1" sz="1200" u="sng">
              <a:solidFill>
                <a:schemeClr val="dk1"/>
              </a:solidFill>
              <a:latin typeface="Mulish"/>
              <a:ea typeface="Mulish"/>
              <a:cs typeface="Mulish"/>
              <a:sym typeface="Mulish"/>
            </a:endParaRPr>
          </a:p>
        </p:txBody>
      </p:sp>
      <p:cxnSp>
        <p:nvCxnSpPr>
          <p:cNvPr id="255" name="Google Shape;255;p23"/>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56" name="Google Shape;256;p23"/>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 name="Google Shape;257;p23"/>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58" name="Google Shape;258;p23"/>
          <p:cNvCxnSpPr/>
          <p:nvPr/>
        </p:nvCxnSpPr>
        <p:spPr>
          <a:xfrm flipH="1" rot="10800000">
            <a:off x="347659" y="4749851"/>
            <a:ext cx="8448600" cy="33000"/>
          </a:xfrm>
          <a:prstGeom prst="straightConnector1">
            <a:avLst/>
          </a:prstGeom>
          <a:noFill/>
          <a:ln cap="flat" cmpd="sng" w="19050">
            <a:solidFill>
              <a:schemeClr val="lt1"/>
            </a:solidFill>
            <a:prstDash val="solid"/>
            <a:round/>
            <a:headEnd len="med" w="med" type="oval"/>
            <a:tailEnd len="med" w="med" type="oval"/>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59" name="Shape 259"/>
        <p:cNvGrpSpPr/>
        <p:nvPr/>
      </p:nvGrpSpPr>
      <p:grpSpPr>
        <a:xfrm>
          <a:off x="0" y="0"/>
          <a:ext cx="0" cy="0"/>
          <a:chOff x="0" y="0"/>
          <a:chExt cx="0" cy="0"/>
        </a:xfrm>
      </p:grpSpPr>
      <p:sp>
        <p:nvSpPr>
          <p:cNvPr id="260" name="Google Shape;260;p24"/>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62" name="Google Shape;262;p24"/>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63" name="Google Shape;263;p24"/>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4" name="Google Shape;264;p24"/>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65" name="Google Shape;265;p24"/>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266" name="Google Shape;266;p24"/>
          <p:cNvSpPr txBox="1"/>
          <p:nvPr>
            <p:ph idx="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lt1"/>
                </a:solidFill>
              </a:defRPr>
            </a:lvl1pPr>
            <a:lvl2pPr lvl="1" rtl="0" algn="ctr">
              <a:buNone/>
              <a:defRPr>
                <a:solidFill>
                  <a:schemeClr val="lt1"/>
                </a:solidFill>
              </a:defRPr>
            </a:lvl2pPr>
            <a:lvl3pPr lvl="2" rtl="0" algn="ctr">
              <a:buNone/>
              <a:defRPr>
                <a:solidFill>
                  <a:schemeClr val="lt1"/>
                </a:solidFill>
              </a:defRPr>
            </a:lvl3pPr>
            <a:lvl4pPr lvl="3" rtl="0" algn="ctr">
              <a:buNone/>
              <a:defRPr>
                <a:solidFill>
                  <a:schemeClr val="lt1"/>
                </a:solidFill>
              </a:defRPr>
            </a:lvl4pPr>
            <a:lvl5pPr lvl="4" rtl="0" algn="ctr">
              <a:buNone/>
              <a:defRPr>
                <a:solidFill>
                  <a:schemeClr val="lt1"/>
                </a:solidFill>
              </a:defRPr>
            </a:lvl5pPr>
            <a:lvl6pPr lvl="5" rtl="0" algn="ctr">
              <a:buNone/>
              <a:defRPr>
                <a:solidFill>
                  <a:schemeClr val="lt1"/>
                </a:solidFill>
              </a:defRPr>
            </a:lvl6pPr>
            <a:lvl7pPr lvl="6" rtl="0" algn="ctr">
              <a:buNone/>
              <a:defRPr>
                <a:solidFill>
                  <a:schemeClr val="lt1"/>
                </a:solidFill>
              </a:defRPr>
            </a:lvl7pPr>
            <a:lvl8pPr lvl="7" rtl="0" algn="ctr">
              <a:buNone/>
              <a:defRPr>
                <a:solidFill>
                  <a:schemeClr val="lt1"/>
                </a:solidFill>
              </a:defRPr>
            </a:lvl8pPr>
            <a:lvl9pPr lvl="8" rtl="0" algn="ctr">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cxnSp>
        <p:nvCxnSpPr>
          <p:cNvPr id="267" name="Google Shape;267;p24"/>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268" name="Shape 268"/>
        <p:cNvGrpSpPr/>
        <p:nvPr/>
      </p:nvGrpSpPr>
      <p:grpSpPr>
        <a:xfrm>
          <a:off x="0" y="0"/>
          <a:ext cx="0" cy="0"/>
          <a:chOff x="0" y="0"/>
          <a:chExt cx="0" cy="0"/>
        </a:xfrm>
      </p:grpSpPr>
      <p:sp>
        <p:nvSpPr>
          <p:cNvPr id="269" name="Google Shape;269;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0" name="Google Shape;270;p25"/>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25"/>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72" name="Google Shape;272;p25"/>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3" name="Google Shape;273;p25"/>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74" name="Google Shape;274;p25"/>
          <p:cNvCxnSpPr/>
          <p:nvPr/>
        </p:nvCxnSpPr>
        <p:spPr>
          <a:xfrm flipH="1" rot="10800000">
            <a:off x="347659" y="4749851"/>
            <a:ext cx="8448600" cy="33000"/>
          </a:xfrm>
          <a:prstGeom prst="straightConnector1">
            <a:avLst/>
          </a:prstGeom>
          <a:noFill/>
          <a:ln cap="flat" cmpd="sng" w="19050">
            <a:solidFill>
              <a:schemeClr val="lt1"/>
            </a:solidFill>
            <a:prstDash val="solid"/>
            <a:round/>
            <a:headEnd len="med" w="med" type="oval"/>
            <a:tailEnd len="med" w="med" type="ova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 name="Google Shape;28;p4"/>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9" name="Google Shape;29;p4"/>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 name="Google Shape;30;p4"/>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31" name="Google Shape;31;p4"/>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32" name="Google Shape;32;p4"/>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33" name="Google Shape;33;p4"/>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34" name="Google Shape;3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 name="Google Shape;35;p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Clr>
                <a:schemeClr val="dk2"/>
              </a:buClr>
              <a:buSzPts val="800"/>
              <a:buFont typeface="Nunito Light"/>
              <a:buChar char="●"/>
              <a:defRPr/>
            </a:lvl1pPr>
            <a:lvl2pPr indent="-304800" lvl="1" marL="914400" rtl="0">
              <a:spcBef>
                <a:spcPts val="0"/>
              </a:spcBef>
              <a:spcAft>
                <a:spcPts val="0"/>
              </a:spcAft>
              <a:buSzPts val="1200"/>
              <a:buFont typeface="Nunito Light"/>
              <a:buChar char="○"/>
              <a:defRPr/>
            </a:lvl2pPr>
            <a:lvl3pPr indent="-304800" lvl="2" marL="1371600" rtl="0">
              <a:lnSpc>
                <a:spcPct val="115000"/>
              </a:lnSpc>
              <a:spcBef>
                <a:spcPts val="0"/>
              </a:spcBef>
              <a:spcAft>
                <a:spcPts val="0"/>
              </a:spcAft>
              <a:buClr>
                <a:srgbClr val="FFC800"/>
              </a:buClr>
              <a:buSzPts val="1200"/>
              <a:buFont typeface="Nunito Light"/>
              <a:buChar char="■"/>
              <a:defRPr/>
            </a:lvl3pPr>
            <a:lvl4pPr indent="-304800" lvl="3" marL="1828800" rtl="0">
              <a:lnSpc>
                <a:spcPct val="115000"/>
              </a:lnSpc>
              <a:spcBef>
                <a:spcPts val="1600"/>
              </a:spcBef>
              <a:spcAft>
                <a:spcPts val="0"/>
              </a:spcAft>
              <a:buClr>
                <a:srgbClr val="FFC800"/>
              </a:buClr>
              <a:buSzPts val="1200"/>
              <a:buFont typeface="Nunito Light"/>
              <a:buChar char="●"/>
              <a:defRPr/>
            </a:lvl4pPr>
            <a:lvl5pPr indent="-304800" lvl="4" marL="2286000" rtl="0">
              <a:lnSpc>
                <a:spcPct val="115000"/>
              </a:lnSpc>
              <a:spcBef>
                <a:spcPts val="1600"/>
              </a:spcBef>
              <a:spcAft>
                <a:spcPts val="0"/>
              </a:spcAft>
              <a:buClr>
                <a:srgbClr val="434343"/>
              </a:buClr>
              <a:buSzPts val="1200"/>
              <a:buFont typeface="Nunito Light"/>
              <a:buChar char="○"/>
              <a:defRPr/>
            </a:lvl5pPr>
            <a:lvl6pPr indent="-304800" lvl="5" marL="2743200" rtl="0">
              <a:lnSpc>
                <a:spcPct val="115000"/>
              </a:lnSpc>
              <a:spcBef>
                <a:spcPts val="1600"/>
              </a:spcBef>
              <a:spcAft>
                <a:spcPts val="0"/>
              </a:spcAft>
              <a:buClr>
                <a:srgbClr val="434343"/>
              </a:buClr>
              <a:buSzPts val="1200"/>
              <a:buFont typeface="Nunito Light"/>
              <a:buChar char="■"/>
              <a:defRPr/>
            </a:lvl6pPr>
            <a:lvl7pPr indent="-304800" lvl="6" marL="3200400" rtl="0">
              <a:lnSpc>
                <a:spcPct val="115000"/>
              </a:lnSpc>
              <a:spcBef>
                <a:spcPts val="1600"/>
              </a:spcBef>
              <a:spcAft>
                <a:spcPts val="0"/>
              </a:spcAft>
              <a:buClr>
                <a:srgbClr val="434343"/>
              </a:buClr>
              <a:buSzPts val="1200"/>
              <a:buFont typeface="Nunito Light"/>
              <a:buChar char="●"/>
              <a:defRPr/>
            </a:lvl7pPr>
            <a:lvl8pPr indent="-304800" lvl="7" marL="3657600" rtl="0">
              <a:lnSpc>
                <a:spcPct val="115000"/>
              </a:lnSpc>
              <a:spcBef>
                <a:spcPts val="1600"/>
              </a:spcBef>
              <a:spcAft>
                <a:spcPts val="0"/>
              </a:spcAft>
              <a:buClr>
                <a:srgbClr val="434343"/>
              </a:buClr>
              <a:buSzPts val="1200"/>
              <a:buFont typeface="Nunito Light"/>
              <a:buChar char="○"/>
              <a:defRPr/>
            </a:lvl8pPr>
            <a:lvl9pPr indent="-304800" lvl="8" marL="4114800" rtl="0">
              <a:lnSpc>
                <a:spcPct val="115000"/>
              </a:lnSpc>
              <a:spcBef>
                <a:spcPts val="1600"/>
              </a:spcBef>
              <a:spcAft>
                <a:spcPts val="1600"/>
              </a:spcAft>
              <a:buClr>
                <a:srgbClr val="434343"/>
              </a:buClr>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5"/>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39" name="Google Shape;39;p5"/>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5"/>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41" name="Google Shape;41;p5"/>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42" name="Google Shape;42;p5"/>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43" name="Google Shape;43;p5"/>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44" name="Google Shape;44;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5"/>
          <p:cNvSpPr txBox="1"/>
          <p:nvPr>
            <p:ph idx="1" type="subTitle"/>
          </p:nvPr>
        </p:nvSpPr>
        <p:spPr>
          <a:xfrm>
            <a:off x="4747387" y="1872353"/>
            <a:ext cx="3698100" cy="2736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400"/>
              <a:buChar char="●"/>
              <a:defRPr b="0" sz="1400"/>
            </a:lvl1pPr>
            <a:lvl2pPr lvl="1" rtl="0" algn="ctr">
              <a:lnSpc>
                <a:spcPct val="100000"/>
              </a:lnSpc>
              <a:spcBef>
                <a:spcPts val="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sp>
        <p:nvSpPr>
          <p:cNvPr id="46" name="Google Shape;46;p5"/>
          <p:cNvSpPr txBox="1"/>
          <p:nvPr>
            <p:ph idx="2" type="subTitle"/>
          </p:nvPr>
        </p:nvSpPr>
        <p:spPr>
          <a:xfrm>
            <a:off x="726675" y="1872353"/>
            <a:ext cx="3698100" cy="2736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400"/>
              <a:buChar char="●"/>
              <a:defRPr b="0" sz="1400"/>
            </a:lvl1pPr>
            <a:lvl2pPr lvl="1" rtl="0" algn="ctr">
              <a:lnSpc>
                <a:spcPct val="100000"/>
              </a:lnSpc>
              <a:spcBef>
                <a:spcPts val="1600"/>
              </a:spcBef>
              <a:spcAft>
                <a:spcPts val="0"/>
              </a:spcAft>
              <a:buSzPts val="1400"/>
              <a:buChar char="○"/>
              <a:defRPr sz="2800"/>
            </a:lvl2pPr>
            <a:lvl3pPr lvl="2" rtl="0" algn="ctr">
              <a:lnSpc>
                <a:spcPct val="100000"/>
              </a:lnSpc>
              <a:spcBef>
                <a:spcPts val="0"/>
              </a:spcBef>
              <a:spcAft>
                <a:spcPts val="0"/>
              </a:spcAft>
              <a:buSzPts val="1400"/>
              <a:buChar char="■"/>
              <a:defRPr sz="2800"/>
            </a:lvl3pPr>
            <a:lvl4pPr lvl="3" rtl="0" algn="ctr">
              <a:lnSpc>
                <a:spcPct val="100000"/>
              </a:lnSpc>
              <a:spcBef>
                <a:spcPts val="0"/>
              </a:spcBef>
              <a:spcAft>
                <a:spcPts val="0"/>
              </a:spcAft>
              <a:buSzPts val="1400"/>
              <a:buChar char="●"/>
              <a:defRPr sz="2800"/>
            </a:lvl4pPr>
            <a:lvl5pPr lvl="4" rtl="0" algn="ctr">
              <a:lnSpc>
                <a:spcPct val="100000"/>
              </a:lnSpc>
              <a:spcBef>
                <a:spcPts val="0"/>
              </a:spcBef>
              <a:spcAft>
                <a:spcPts val="0"/>
              </a:spcAft>
              <a:buSzPts val="1400"/>
              <a:buChar char="○"/>
              <a:defRPr sz="2800"/>
            </a:lvl5pPr>
            <a:lvl6pPr lvl="5" rtl="0" algn="ctr">
              <a:lnSpc>
                <a:spcPct val="100000"/>
              </a:lnSpc>
              <a:spcBef>
                <a:spcPts val="0"/>
              </a:spcBef>
              <a:spcAft>
                <a:spcPts val="0"/>
              </a:spcAft>
              <a:buSzPts val="1400"/>
              <a:buChar char="■"/>
              <a:defRPr sz="2800"/>
            </a:lvl6pPr>
            <a:lvl7pPr lvl="6" rtl="0" algn="ctr">
              <a:lnSpc>
                <a:spcPct val="100000"/>
              </a:lnSpc>
              <a:spcBef>
                <a:spcPts val="0"/>
              </a:spcBef>
              <a:spcAft>
                <a:spcPts val="0"/>
              </a:spcAft>
              <a:buSzPts val="1400"/>
              <a:buChar char="●"/>
              <a:defRPr sz="2800"/>
            </a:lvl7pPr>
            <a:lvl8pPr lvl="7" rtl="0" algn="ctr">
              <a:lnSpc>
                <a:spcPct val="100000"/>
              </a:lnSpc>
              <a:spcBef>
                <a:spcPts val="0"/>
              </a:spcBef>
              <a:spcAft>
                <a:spcPts val="0"/>
              </a:spcAft>
              <a:buSzPts val="1400"/>
              <a:buChar char="○"/>
              <a:defRPr sz="2800"/>
            </a:lvl8pPr>
            <a:lvl9pPr lvl="8" rtl="0" algn="ctr">
              <a:lnSpc>
                <a:spcPct val="100000"/>
              </a:lnSpc>
              <a:spcBef>
                <a:spcPts val="0"/>
              </a:spcBef>
              <a:spcAft>
                <a:spcPts val="0"/>
              </a:spcAft>
              <a:buSzPts val="1400"/>
              <a:buChar char="■"/>
              <a:defRPr sz="2800"/>
            </a:lvl9pPr>
          </a:lstStyle>
          <a:p/>
        </p:txBody>
      </p:sp>
      <p:sp>
        <p:nvSpPr>
          <p:cNvPr id="47" name="Google Shape;47;p5"/>
          <p:cNvSpPr txBox="1"/>
          <p:nvPr>
            <p:ph idx="3" type="subTitle"/>
          </p:nvPr>
        </p:nvSpPr>
        <p:spPr>
          <a:xfrm>
            <a:off x="726675" y="1313225"/>
            <a:ext cx="3698100" cy="422400"/>
          </a:xfrm>
          <a:prstGeom prst="rect">
            <a:avLst/>
          </a:prstGeom>
          <a:ln cap="flat" cmpd="sng" w="19050">
            <a:solidFill>
              <a:schemeClr val="lt1"/>
            </a:solidFill>
            <a:prstDash val="solid"/>
            <a:round/>
            <a:headEnd len="sm" w="sm" type="none"/>
            <a:tailEnd len="sm" w="sm" type="none"/>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Bebas Neue"/>
              <a:buNone/>
              <a:defRPr b="1" sz="2000">
                <a:solidFill>
                  <a:schemeClr val="dk2"/>
                </a:solidFill>
                <a:latin typeface="DM Sans"/>
                <a:ea typeface="DM Sans"/>
                <a:cs typeface="DM Sans"/>
                <a:sym typeface="DM Sans"/>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48" name="Google Shape;48;p5"/>
          <p:cNvSpPr txBox="1"/>
          <p:nvPr>
            <p:ph idx="4" type="subTitle"/>
          </p:nvPr>
        </p:nvSpPr>
        <p:spPr>
          <a:xfrm>
            <a:off x="4747375" y="1313225"/>
            <a:ext cx="3698100" cy="422400"/>
          </a:xfrm>
          <a:prstGeom prst="rect">
            <a:avLst/>
          </a:prstGeom>
          <a:ln cap="flat" cmpd="sng" w="19050">
            <a:solidFill>
              <a:schemeClr val="lt1"/>
            </a:solidFill>
            <a:prstDash val="solid"/>
            <a:round/>
            <a:headEnd len="sm" w="sm" type="none"/>
            <a:tailEnd len="sm" w="sm" type="none"/>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DM Sans"/>
                <a:ea typeface="DM Sans"/>
                <a:cs typeface="DM Sans"/>
                <a:sym typeface="DM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 name="Google Shape;51;p6"/>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52" name="Google Shape;52;p6"/>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 name="Google Shape;53;p6"/>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54" name="Google Shape;54;p6"/>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55" name="Google Shape;55;p6"/>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56" name="Google Shape;56;p6"/>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57" name="Google Shape;5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p7"/>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7"/>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61" name="Google Shape;61;p7"/>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7"/>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63" name="Google Shape;63;p7"/>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64" name="Google Shape;64;p7"/>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65" name="Google Shape;65;p7"/>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66" name="Google Shape;66;p7"/>
          <p:cNvSpPr txBox="1"/>
          <p:nvPr>
            <p:ph type="title"/>
          </p:nvPr>
        </p:nvSpPr>
        <p:spPr>
          <a:xfrm>
            <a:off x="720000" y="445025"/>
            <a:ext cx="6266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7"/>
          <p:cNvSpPr txBox="1"/>
          <p:nvPr>
            <p:ph idx="1" type="subTitle"/>
          </p:nvPr>
        </p:nvSpPr>
        <p:spPr>
          <a:xfrm>
            <a:off x="720000" y="1347250"/>
            <a:ext cx="7324500" cy="3173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sz="16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8"/>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txBox="1"/>
          <p:nvPr>
            <p:ph type="title"/>
          </p:nvPr>
        </p:nvSpPr>
        <p:spPr>
          <a:xfrm>
            <a:off x="969825" y="2079259"/>
            <a:ext cx="7204500" cy="8790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71" name="Google Shape;71;p8"/>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72" name="Google Shape;72;p8"/>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 name="Google Shape;73;p8"/>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74" name="Google Shape;74;p8"/>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75" name="Google Shape;75;p8"/>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76" name="Google Shape;76;p8"/>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9"/>
          <p:cNvSpPr txBox="1"/>
          <p:nvPr>
            <p:ph type="title"/>
          </p:nvPr>
        </p:nvSpPr>
        <p:spPr>
          <a:xfrm>
            <a:off x="720000" y="1413525"/>
            <a:ext cx="4294800" cy="2095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9" name="Google Shape;79;p9"/>
          <p:cNvSpPr txBox="1"/>
          <p:nvPr>
            <p:ph idx="1" type="subTitle"/>
          </p:nvPr>
        </p:nvSpPr>
        <p:spPr>
          <a:xfrm>
            <a:off x="720000" y="3508800"/>
            <a:ext cx="42948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 name="Google Shape;80;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1" name="Shape 81"/>
        <p:cNvGrpSpPr/>
        <p:nvPr/>
      </p:nvGrpSpPr>
      <p:grpSpPr>
        <a:xfrm>
          <a:off x="0" y="0"/>
          <a:ext cx="0" cy="0"/>
          <a:chOff x="0" y="0"/>
          <a:chExt cx="0" cy="0"/>
        </a:xfrm>
      </p:grpSpPr>
      <p:sp>
        <p:nvSpPr>
          <p:cNvPr id="82" name="Google Shape;82;p10"/>
          <p:cNvSpPr/>
          <p:nvPr>
            <p:ph idx="2" type="pic"/>
          </p:nvPr>
        </p:nvSpPr>
        <p:spPr>
          <a:xfrm>
            <a:off x="0" y="0"/>
            <a:ext cx="9144000" cy="5143500"/>
          </a:xfrm>
          <a:prstGeom prst="rect">
            <a:avLst/>
          </a:prstGeom>
          <a:noFill/>
          <a:ln>
            <a:noFill/>
          </a:ln>
        </p:spPr>
      </p:sp>
      <p:sp>
        <p:nvSpPr>
          <p:cNvPr id="83" name="Google Shape;83;p10"/>
          <p:cNvSpPr txBox="1"/>
          <p:nvPr>
            <p:ph type="title"/>
          </p:nvPr>
        </p:nvSpPr>
        <p:spPr>
          <a:xfrm>
            <a:off x="713225" y="4162975"/>
            <a:ext cx="7917300" cy="541500"/>
          </a:xfrm>
          <a:prstGeom prst="rect">
            <a:avLst/>
          </a:prstGeom>
          <a:solidFill>
            <a:schemeClr val="lt1"/>
          </a:solid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dk2"/>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1pPr>
            <a:lvl2pPr lvl="1"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2pPr>
            <a:lvl3pPr lvl="2"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3pPr>
            <a:lvl4pPr lvl="3"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4pPr>
            <a:lvl5pPr lvl="4"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5pPr>
            <a:lvl6pPr lvl="5"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6pPr>
            <a:lvl7pPr lvl="6"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7pPr>
            <a:lvl8pPr lvl="7"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8pPr>
            <a:lvl9pPr lvl="8"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9pPr>
          </a:lstStyle>
          <a:p/>
        </p:txBody>
      </p:sp>
      <p:sp>
        <p:nvSpPr>
          <p:cNvPr id="7" name="Google Shape;7;p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indent="-317500" lvl="1" marL="9144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indent="-317500" lvl="2" marL="13716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indent="-317500" lvl="3" marL="18288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indent="-317500" lvl="4" marL="22860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indent="-317500" lvl="5" marL="27432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indent="-317500" lvl="6" marL="32004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indent="-317500" lvl="7" marL="36576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indent="-317500" lvl="8" marL="41148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Mulish"/>
                <a:ea typeface="Mulish"/>
                <a:cs typeface="Mulish"/>
                <a:sym typeface="Mulish"/>
              </a:defRPr>
            </a:lvl1pPr>
            <a:lvl2pPr lvl="1" algn="r">
              <a:buNone/>
              <a:defRPr sz="1300">
                <a:solidFill>
                  <a:schemeClr val="dk1"/>
                </a:solidFill>
                <a:latin typeface="Mulish"/>
                <a:ea typeface="Mulish"/>
                <a:cs typeface="Mulish"/>
                <a:sym typeface="Mulish"/>
              </a:defRPr>
            </a:lvl2pPr>
            <a:lvl3pPr lvl="2" algn="r">
              <a:buNone/>
              <a:defRPr sz="1300">
                <a:solidFill>
                  <a:schemeClr val="dk1"/>
                </a:solidFill>
                <a:latin typeface="Mulish"/>
                <a:ea typeface="Mulish"/>
                <a:cs typeface="Mulish"/>
                <a:sym typeface="Mulish"/>
              </a:defRPr>
            </a:lvl3pPr>
            <a:lvl4pPr lvl="3" algn="r">
              <a:buNone/>
              <a:defRPr sz="1300">
                <a:solidFill>
                  <a:schemeClr val="dk1"/>
                </a:solidFill>
                <a:latin typeface="Mulish"/>
                <a:ea typeface="Mulish"/>
                <a:cs typeface="Mulish"/>
                <a:sym typeface="Mulish"/>
              </a:defRPr>
            </a:lvl4pPr>
            <a:lvl5pPr lvl="4" algn="r">
              <a:buNone/>
              <a:defRPr sz="1300">
                <a:solidFill>
                  <a:schemeClr val="dk1"/>
                </a:solidFill>
                <a:latin typeface="Mulish"/>
                <a:ea typeface="Mulish"/>
                <a:cs typeface="Mulish"/>
                <a:sym typeface="Mulish"/>
              </a:defRPr>
            </a:lvl5pPr>
            <a:lvl6pPr lvl="5" algn="r">
              <a:buNone/>
              <a:defRPr sz="1300">
                <a:solidFill>
                  <a:schemeClr val="dk1"/>
                </a:solidFill>
                <a:latin typeface="Mulish"/>
                <a:ea typeface="Mulish"/>
                <a:cs typeface="Mulish"/>
                <a:sym typeface="Mulish"/>
              </a:defRPr>
            </a:lvl6pPr>
            <a:lvl7pPr lvl="6" algn="r">
              <a:buNone/>
              <a:defRPr sz="1300">
                <a:solidFill>
                  <a:schemeClr val="dk1"/>
                </a:solidFill>
                <a:latin typeface="Mulish"/>
                <a:ea typeface="Mulish"/>
                <a:cs typeface="Mulish"/>
                <a:sym typeface="Mulish"/>
              </a:defRPr>
            </a:lvl7pPr>
            <a:lvl8pPr lvl="7" algn="r">
              <a:buNone/>
              <a:defRPr sz="1300">
                <a:solidFill>
                  <a:schemeClr val="dk1"/>
                </a:solidFill>
                <a:latin typeface="Mulish"/>
                <a:ea typeface="Mulish"/>
                <a:cs typeface="Mulish"/>
                <a:sym typeface="Mulish"/>
              </a:defRPr>
            </a:lvl8pPr>
            <a:lvl9pPr lvl="8" algn="r">
              <a:buNone/>
              <a:defRPr sz="1300">
                <a:solidFill>
                  <a:schemeClr val="dk1"/>
                </a:solidFill>
                <a:latin typeface="Mulish"/>
                <a:ea typeface="Mulish"/>
                <a:cs typeface="Mulish"/>
                <a:sym typeface="Mulish"/>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sp>
        <p:nvSpPr>
          <p:cNvPr id="279" name="Google Shape;279;p26"/>
          <p:cNvSpPr txBox="1"/>
          <p:nvPr>
            <p:ph type="ctrTitle"/>
          </p:nvPr>
        </p:nvSpPr>
        <p:spPr>
          <a:xfrm>
            <a:off x="1609200" y="1424875"/>
            <a:ext cx="5925600" cy="20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700"/>
              <a:t>Final Project </a:t>
            </a:r>
            <a:r>
              <a:rPr lang="en" sz="5900">
                <a:solidFill>
                  <a:schemeClr val="dk2"/>
                </a:solidFill>
              </a:rPr>
              <a:t>Allyson Meyer</a:t>
            </a:r>
            <a:endParaRPr sz="5900">
              <a:solidFill>
                <a:schemeClr val="dk2"/>
              </a:solidFill>
            </a:endParaRPr>
          </a:p>
        </p:txBody>
      </p:sp>
      <p:sp>
        <p:nvSpPr>
          <p:cNvPr id="280" name="Google Shape;280;p26"/>
          <p:cNvSpPr txBox="1"/>
          <p:nvPr>
            <p:ph idx="1" type="subTitle"/>
          </p:nvPr>
        </p:nvSpPr>
        <p:spPr>
          <a:xfrm>
            <a:off x="1609200" y="3573775"/>
            <a:ext cx="59427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Is there any economic impact on fertility rates in the US?</a:t>
            </a:r>
            <a:endParaRPr/>
          </a:p>
        </p:txBody>
      </p:sp>
      <p:cxnSp>
        <p:nvCxnSpPr>
          <p:cNvPr id="281" name="Google Shape;281;p26"/>
          <p:cNvCxnSpPr/>
          <p:nvPr/>
        </p:nvCxnSpPr>
        <p:spPr>
          <a:xfrm flipH="1" rot="10800000">
            <a:off x="1600600" y="2544888"/>
            <a:ext cx="5942700" cy="6600"/>
          </a:xfrm>
          <a:prstGeom prst="straightConnector1">
            <a:avLst/>
          </a:prstGeom>
          <a:noFill/>
          <a:ln cap="flat" cmpd="sng" w="19050">
            <a:solidFill>
              <a:schemeClr val="lt1"/>
            </a:solidFill>
            <a:prstDash val="solid"/>
            <a:round/>
            <a:headEnd len="med" w="med" type="oval"/>
            <a:tailEnd len="med" w="med" type="oval"/>
          </a:ln>
        </p:spPr>
      </p:cxnSp>
      <p:cxnSp>
        <p:nvCxnSpPr>
          <p:cNvPr id="282" name="Google Shape;282;p26"/>
          <p:cNvCxnSpPr/>
          <p:nvPr/>
        </p:nvCxnSpPr>
        <p:spPr>
          <a:xfrm flipH="1" rot="10800000">
            <a:off x="1600600" y="1348663"/>
            <a:ext cx="5942700" cy="6600"/>
          </a:xfrm>
          <a:prstGeom prst="straightConnector1">
            <a:avLst/>
          </a:prstGeom>
          <a:noFill/>
          <a:ln cap="flat" cmpd="sng" w="19050">
            <a:solidFill>
              <a:schemeClr val="lt1"/>
            </a:solidFill>
            <a:prstDash val="solid"/>
            <a:round/>
            <a:headEnd len="med" w="med" type="oval"/>
            <a:tailEnd len="med" w="med" type="oval"/>
          </a:ln>
        </p:spPr>
      </p:cxnSp>
      <p:sp>
        <p:nvSpPr>
          <p:cNvPr id="283" name="Google Shape;283;p26"/>
          <p:cNvSpPr/>
          <p:nvPr/>
        </p:nvSpPr>
        <p:spPr>
          <a:xfrm>
            <a:off x="1743000" y="18303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
          <p:cNvSpPr/>
          <p:nvPr/>
        </p:nvSpPr>
        <p:spPr>
          <a:xfrm>
            <a:off x="7107350" y="18303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CDF</a:t>
            </a:r>
            <a:endParaRPr/>
          </a:p>
        </p:txBody>
      </p:sp>
      <p:sp>
        <p:nvSpPr>
          <p:cNvPr id="381" name="Google Shape;381;p35"/>
          <p:cNvSpPr txBox="1"/>
          <p:nvPr/>
        </p:nvSpPr>
        <p:spPr>
          <a:xfrm>
            <a:off x="719991" y="1477850"/>
            <a:ext cx="2557200" cy="488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2000">
                <a:solidFill>
                  <a:schemeClr val="dk1"/>
                </a:solidFill>
                <a:latin typeface="Quicksand"/>
                <a:ea typeface="Quicksand"/>
                <a:cs typeface="Quicksand"/>
                <a:sym typeface="Quicksand"/>
              </a:rPr>
              <a:t>Total Fertility Rate</a:t>
            </a:r>
            <a:endParaRPr b="1" sz="2000">
              <a:solidFill>
                <a:schemeClr val="dk1"/>
              </a:solidFill>
              <a:latin typeface="Quicksand"/>
              <a:ea typeface="Quicksand"/>
              <a:cs typeface="Quicksand"/>
              <a:sym typeface="Quicksand"/>
            </a:endParaRPr>
          </a:p>
        </p:txBody>
      </p:sp>
      <p:sp>
        <p:nvSpPr>
          <p:cNvPr id="382" name="Google Shape;382;p35"/>
          <p:cNvSpPr txBox="1"/>
          <p:nvPr/>
        </p:nvSpPr>
        <p:spPr>
          <a:xfrm>
            <a:off x="720000" y="1965950"/>
            <a:ext cx="2557200" cy="139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Mulish"/>
                <a:ea typeface="Mulish"/>
                <a:cs typeface="Mulish"/>
                <a:sym typeface="Mulish"/>
              </a:rPr>
              <a:t>The CDF indicates that most Fertility Rates are clustered between 1.7 and 2.0. It also shows that </a:t>
            </a:r>
            <a:r>
              <a:rPr lang="en" sz="1200">
                <a:solidFill>
                  <a:schemeClr val="dk1"/>
                </a:solidFill>
                <a:latin typeface="Mulish"/>
                <a:ea typeface="Mulish"/>
                <a:cs typeface="Mulish"/>
                <a:sym typeface="Mulish"/>
              </a:rPr>
              <a:t>extreme values are less common indicated by the shallow slopes on the far left and right end-points. A stable Fertility Rate is 2.0, which the clustered points around 1.7-2.0 indicate a slightly less stable growing population.</a:t>
            </a:r>
            <a:endParaRPr sz="1200">
              <a:solidFill>
                <a:schemeClr val="dk1"/>
              </a:solidFill>
              <a:latin typeface="Mulish"/>
              <a:ea typeface="Mulish"/>
              <a:cs typeface="Mulish"/>
              <a:sym typeface="Mulish"/>
            </a:endParaRPr>
          </a:p>
        </p:txBody>
      </p:sp>
      <p:sp>
        <p:nvSpPr>
          <p:cNvPr id="383" name="Google Shape;383;p35"/>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384" name="Google Shape;384;p35"/>
          <p:cNvCxnSpPr/>
          <p:nvPr/>
        </p:nvCxnSpPr>
        <p:spPr>
          <a:xfrm>
            <a:off x="3427825" y="1428350"/>
            <a:ext cx="0" cy="3004200"/>
          </a:xfrm>
          <a:prstGeom prst="straightConnector1">
            <a:avLst/>
          </a:prstGeom>
          <a:noFill/>
          <a:ln cap="flat" cmpd="sng" w="19050">
            <a:solidFill>
              <a:schemeClr val="lt1"/>
            </a:solidFill>
            <a:prstDash val="solid"/>
            <a:round/>
            <a:headEnd len="med" w="med" type="oval"/>
            <a:tailEnd len="med" w="med" type="oval"/>
          </a:ln>
        </p:spPr>
      </p:cxnSp>
      <p:pic>
        <p:nvPicPr>
          <p:cNvPr id="385" name="Google Shape;385;p35"/>
          <p:cNvPicPr preferRelativeResize="0"/>
          <p:nvPr/>
        </p:nvPicPr>
        <p:blipFill>
          <a:blip r:embed="rId3">
            <a:alphaModFix/>
          </a:blip>
          <a:stretch>
            <a:fillRect/>
          </a:stretch>
        </p:blipFill>
        <p:spPr>
          <a:xfrm>
            <a:off x="3834925" y="864503"/>
            <a:ext cx="4669176" cy="34144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Analytical Distribution</a:t>
            </a:r>
            <a:endParaRPr/>
          </a:p>
        </p:txBody>
      </p:sp>
      <p:sp>
        <p:nvSpPr>
          <p:cNvPr id="391" name="Google Shape;391;p36"/>
          <p:cNvSpPr txBox="1"/>
          <p:nvPr/>
        </p:nvSpPr>
        <p:spPr>
          <a:xfrm>
            <a:off x="719991" y="1743650"/>
            <a:ext cx="2557200" cy="488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2000">
                <a:solidFill>
                  <a:schemeClr val="dk1"/>
                </a:solidFill>
                <a:latin typeface="Quicksand"/>
                <a:ea typeface="Quicksand"/>
                <a:cs typeface="Quicksand"/>
                <a:sym typeface="Quicksand"/>
              </a:rPr>
              <a:t>Log-Normal Distr. to Total Fertility Rate</a:t>
            </a:r>
            <a:endParaRPr b="1" sz="2000">
              <a:solidFill>
                <a:schemeClr val="dk1"/>
              </a:solidFill>
              <a:latin typeface="Quicksand"/>
              <a:ea typeface="Quicksand"/>
              <a:cs typeface="Quicksand"/>
              <a:sym typeface="Quicksand"/>
            </a:endParaRPr>
          </a:p>
        </p:txBody>
      </p:sp>
      <p:sp>
        <p:nvSpPr>
          <p:cNvPr id="392" name="Google Shape;392;p36"/>
          <p:cNvSpPr txBox="1"/>
          <p:nvPr/>
        </p:nvSpPr>
        <p:spPr>
          <a:xfrm>
            <a:off x="720000" y="2098025"/>
            <a:ext cx="2557200" cy="139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Mulish"/>
                <a:ea typeface="Mulish"/>
                <a:cs typeface="Mulish"/>
                <a:sym typeface="Mulish"/>
              </a:rPr>
              <a:t>The shape parameter (0.0982) is small and indicates that the </a:t>
            </a:r>
            <a:r>
              <a:rPr lang="en" sz="1200">
                <a:solidFill>
                  <a:schemeClr val="dk1"/>
                </a:solidFill>
                <a:latin typeface="Mulish"/>
                <a:ea typeface="Mulish"/>
                <a:cs typeface="Mulish"/>
                <a:sym typeface="Mulish"/>
              </a:rPr>
              <a:t>spread</a:t>
            </a:r>
            <a:r>
              <a:rPr lang="en" sz="1200">
                <a:solidFill>
                  <a:schemeClr val="dk1"/>
                </a:solidFill>
                <a:latin typeface="Mulish"/>
                <a:ea typeface="Mulish"/>
                <a:cs typeface="Mulish"/>
                <a:sym typeface="Mulish"/>
              </a:rPr>
              <a:t> of the data after taking the logarithm is not very large and Fertility Rates are somewhat tightly clustered around the central values. The scale parameter (1.9441) represents the median data and suggests that central tendency is somewhat aligned with the central peaks.</a:t>
            </a:r>
            <a:endParaRPr sz="1200">
              <a:solidFill>
                <a:schemeClr val="dk1"/>
              </a:solidFill>
              <a:latin typeface="Mulish"/>
              <a:ea typeface="Mulish"/>
              <a:cs typeface="Mulish"/>
              <a:sym typeface="Mulish"/>
            </a:endParaRPr>
          </a:p>
        </p:txBody>
      </p:sp>
      <p:sp>
        <p:nvSpPr>
          <p:cNvPr id="393" name="Google Shape;393;p36"/>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394" name="Google Shape;394;p36"/>
          <p:cNvCxnSpPr/>
          <p:nvPr/>
        </p:nvCxnSpPr>
        <p:spPr>
          <a:xfrm>
            <a:off x="3427825" y="1428350"/>
            <a:ext cx="0" cy="3004200"/>
          </a:xfrm>
          <a:prstGeom prst="straightConnector1">
            <a:avLst/>
          </a:prstGeom>
          <a:noFill/>
          <a:ln cap="flat" cmpd="sng" w="19050">
            <a:solidFill>
              <a:schemeClr val="lt1"/>
            </a:solidFill>
            <a:prstDash val="solid"/>
            <a:round/>
            <a:headEnd len="med" w="med" type="oval"/>
            <a:tailEnd len="med" w="med" type="oval"/>
          </a:ln>
        </p:spPr>
      </p:cxnSp>
      <p:pic>
        <p:nvPicPr>
          <p:cNvPr id="395" name="Google Shape;395;p36"/>
          <p:cNvPicPr preferRelativeResize="0"/>
          <p:nvPr/>
        </p:nvPicPr>
        <p:blipFill>
          <a:blip r:embed="rId3">
            <a:alphaModFix/>
          </a:blip>
          <a:stretch>
            <a:fillRect/>
          </a:stretch>
        </p:blipFill>
        <p:spPr>
          <a:xfrm>
            <a:off x="3983275" y="956625"/>
            <a:ext cx="4576226" cy="3230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Scatter Plot</a:t>
            </a:r>
            <a:endParaRPr/>
          </a:p>
        </p:txBody>
      </p:sp>
      <p:sp>
        <p:nvSpPr>
          <p:cNvPr id="401" name="Google Shape;401;p37"/>
          <p:cNvSpPr txBox="1"/>
          <p:nvPr/>
        </p:nvSpPr>
        <p:spPr>
          <a:xfrm>
            <a:off x="719991" y="1547525"/>
            <a:ext cx="2557200" cy="488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2000">
                <a:solidFill>
                  <a:schemeClr val="dk1"/>
                </a:solidFill>
                <a:latin typeface="Quicksand"/>
                <a:ea typeface="Quicksand"/>
                <a:cs typeface="Quicksand"/>
                <a:sym typeface="Quicksand"/>
              </a:rPr>
              <a:t>CPI &amp; Total Fertility Rate</a:t>
            </a:r>
            <a:endParaRPr b="1" sz="2000">
              <a:solidFill>
                <a:schemeClr val="dk1"/>
              </a:solidFill>
              <a:latin typeface="Quicksand"/>
              <a:ea typeface="Quicksand"/>
              <a:cs typeface="Quicksand"/>
              <a:sym typeface="Quicksand"/>
            </a:endParaRPr>
          </a:p>
        </p:txBody>
      </p:sp>
      <p:sp>
        <p:nvSpPr>
          <p:cNvPr id="402" name="Google Shape;402;p37"/>
          <p:cNvSpPr txBox="1"/>
          <p:nvPr/>
        </p:nvSpPr>
        <p:spPr>
          <a:xfrm>
            <a:off x="720000" y="1910825"/>
            <a:ext cx="2557200" cy="139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Mulish"/>
                <a:ea typeface="Mulish"/>
                <a:cs typeface="Mulish"/>
                <a:sym typeface="Mulish"/>
              </a:rPr>
              <a:t>There is a non-linear relationship between the two variables and that it may vary depending on the range of CPI values. There is a negative correlation between the two as we get to above 100 CPI. As CPI increases, and after 200 CPI, as it continues to increase, Fertility Rates tend to decrease. Causation cannot be directly inferred and may point to other underlying influences. </a:t>
            </a:r>
            <a:endParaRPr sz="1200">
              <a:solidFill>
                <a:schemeClr val="dk1"/>
              </a:solidFill>
              <a:latin typeface="Mulish"/>
              <a:ea typeface="Mulish"/>
              <a:cs typeface="Mulish"/>
              <a:sym typeface="Mulish"/>
            </a:endParaRPr>
          </a:p>
        </p:txBody>
      </p:sp>
      <p:sp>
        <p:nvSpPr>
          <p:cNvPr id="403" name="Google Shape;403;p37"/>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404" name="Google Shape;404;p37"/>
          <p:cNvCxnSpPr/>
          <p:nvPr/>
        </p:nvCxnSpPr>
        <p:spPr>
          <a:xfrm>
            <a:off x="3427825" y="1428350"/>
            <a:ext cx="0" cy="3004200"/>
          </a:xfrm>
          <a:prstGeom prst="straightConnector1">
            <a:avLst/>
          </a:prstGeom>
          <a:noFill/>
          <a:ln cap="flat" cmpd="sng" w="19050">
            <a:solidFill>
              <a:schemeClr val="lt1"/>
            </a:solidFill>
            <a:prstDash val="solid"/>
            <a:round/>
            <a:headEnd len="med" w="med" type="oval"/>
            <a:tailEnd len="med" w="med" type="oval"/>
          </a:ln>
        </p:spPr>
      </p:cxnSp>
      <p:pic>
        <p:nvPicPr>
          <p:cNvPr id="405" name="Google Shape;405;p37"/>
          <p:cNvPicPr preferRelativeResize="0"/>
          <p:nvPr/>
        </p:nvPicPr>
        <p:blipFill>
          <a:blip r:embed="rId3">
            <a:alphaModFix/>
          </a:blip>
          <a:stretch>
            <a:fillRect/>
          </a:stretch>
        </p:blipFill>
        <p:spPr>
          <a:xfrm>
            <a:off x="4003859" y="1062063"/>
            <a:ext cx="4530518" cy="3496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Scatter Plot Cont’d</a:t>
            </a:r>
            <a:endParaRPr/>
          </a:p>
        </p:txBody>
      </p:sp>
      <p:sp>
        <p:nvSpPr>
          <p:cNvPr id="411" name="Google Shape;411;p38"/>
          <p:cNvSpPr txBox="1"/>
          <p:nvPr/>
        </p:nvSpPr>
        <p:spPr>
          <a:xfrm>
            <a:off x="719991" y="1743650"/>
            <a:ext cx="2557200" cy="488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Quicksand"/>
                <a:ea typeface="Quicksand"/>
                <a:cs typeface="Quicksand"/>
                <a:sym typeface="Quicksand"/>
              </a:rPr>
              <a:t>House Ratio</a:t>
            </a:r>
            <a:r>
              <a:rPr b="1" lang="en" sz="2000">
                <a:solidFill>
                  <a:schemeClr val="dk1"/>
                </a:solidFill>
                <a:latin typeface="Quicksand"/>
                <a:ea typeface="Quicksand"/>
                <a:cs typeface="Quicksand"/>
                <a:sym typeface="Quicksand"/>
              </a:rPr>
              <a:t> &amp; Total Fertility Rate</a:t>
            </a:r>
            <a:endParaRPr b="1" sz="2000">
              <a:solidFill>
                <a:schemeClr val="dk1"/>
              </a:solidFill>
              <a:latin typeface="Quicksand"/>
              <a:ea typeface="Quicksand"/>
              <a:cs typeface="Quicksand"/>
              <a:sym typeface="Quicksand"/>
            </a:endParaRPr>
          </a:p>
        </p:txBody>
      </p:sp>
      <p:sp>
        <p:nvSpPr>
          <p:cNvPr id="412" name="Google Shape;412;p38"/>
          <p:cNvSpPr txBox="1"/>
          <p:nvPr/>
        </p:nvSpPr>
        <p:spPr>
          <a:xfrm>
            <a:off x="720000" y="2141825"/>
            <a:ext cx="2557200" cy="139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Mulish"/>
                <a:ea typeface="Mulish"/>
                <a:cs typeface="Mulish"/>
                <a:sym typeface="Mulish"/>
              </a:rPr>
              <a:t>There is a non-linear relationship between the two variables. There appears to be a weak negative correlation between House Ratio and Fertility Rate, suggesting that as the amount of houses go up in relation to salary, fertility rates may decline. Causation cannot be directly inferred and there may be other underlying influences that affect fertility rates.</a:t>
            </a:r>
            <a:endParaRPr sz="1200">
              <a:solidFill>
                <a:schemeClr val="dk1"/>
              </a:solidFill>
              <a:latin typeface="Mulish"/>
              <a:ea typeface="Mulish"/>
              <a:cs typeface="Mulish"/>
              <a:sym typeface="Mulish"/>
            </a:endParaRPr>
          </a:p>
        </p:txBody>
      </p:sp>
      <p:sp>
        <p:nvSpPr>
          <p:cNvPr id="413" name="Google Shape;413;p38"/>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414" name="Google Shape;414;p38"/>
          <p:cNvCxnSpPr/>
          <p:nvPr/>
        </p:nvCxnSpPr>
        <p:spPr>
          <a:xfrm>
            <a:off x="3427825" y="1428350"/>
            <a:ext cx="0" cy="3004200"/>
          </a:xfrm>
          <a:prstGeom prst="straightConnector1">
            <a:avLst/>
          </a:prstGeom>
          <a:noFill/>
          <a:ln cap="flat" cmpd="sng" w="19050">
            <a:solidFill>
              <a:schemeClr val="lt1"/>
            </a:solidFill>
            <a:prstDash val="solid"/>
            <a:round/>
            <a:headEnd len="med" w="med" type="oval"/>
            <a:tailEnd len="med" w="med" type="oval"/>
          </a:ln>
        </p:spPr>
      </p:cxnSp>
      <p:pic>
        <p:nvPicPr>
          <p:cNvPr id="415" name="Google Shape;415;p38"/>
          <p:cNvPicPr preferRelativeResize="0"/>
          <p:nvPr/>
        </p:nvPicPr>
        <p:blipFill>
          <a:blip r:embed="rId3">
            <a:alphaModFix/>
          </a:blip>
          <a:stretch>
            <a:fillRect/>
          </a:stretch>
        </p:blipFill>
        <p:spPr>
          <a:xfrm>
            <a:off x="4009175" y="1078175"/>
            <a:ext cx="4511626" cy="3524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9"/>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21" name="Google Shape;421;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Test (Hypothesis Test)</a:t>
            </a:r>
            <a:endParaRPr/>
          </a:p>
        </p:txBody>
      </p:sp>
      <p:sp>
        <p:nvSpPr>
          <p:cNvPr id="422" name="Google Shape;422;p39"/>
          <p:cNvSpPr txBox="1"/>
          <p:nvPr>
            <p:ph idx="4" type="subTitle"/>
          </p:nvPr>
        </p:nvSpPr>
        <p:spPr>
          <a:xfrm>
            <a:off x="720000" y="3839701"/>
            <a:ext cx="7704000" cy="7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200">
                <a:solidFill>
                  <a:schemeClr val="dk1"/>
                </a:solidFill>
                <a:latin typeface="Mulish"/>
                <a:ea typeface="Mulish"/>
                <a:cs typeface="Mulish"/>
                <a:sym typeface="Mulish"/>
              </a:rPr>
              <a:t>When comparing Fertility Rate amongst all variables, there seems to be a weak to moderate negative correlation between them. This suggests that as the other variables (Salary, Population, CPI, House Value, and House to Salary Ratio) increase, Fertility Rate may decrease.</a:t>
            </a:r>
            <a:endParaRPr/>
          </a:p>
        </p:txBody>
      </p:sp>
      <p:pic>
        <p:nvPicPr>
          <p:cNvPr id="423" name="Google Shape;423;p39"/>
          <p:cNvPicPr preferRelativeResize="0"/>
          <p:nvPr/>
        </p:nvPicPr>
        <p:blipFill>
          <a:blip r:embed="rId3">
            <a:alphaModFix/>
          </a:blip>
          <a:stretch>
            <a:fillRect/>
          </a:stretch>
        </p:blipFill>
        <p:spPr>
          <a:xfrm>
            <a:off x="716325" y="1170125"/>
            <a:ext cx="7711342" cy="25171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Analysis</a:t>
            </a:r>
            <a:endParaRPr/>
          </a:p>
        </p:txBody>
      </p:sp>
      <p:sp>
        <p:nvSpPr>
          <p:cNvPr id="429" name="Google Shape;429;p40"/>
          <p:cNvSpPr txBox="1"/>
          <p:nvPr/>
        </p:nvSpPr>
        <p:spPr>
          <a:xfrm>
            <a:off x="719991" y="1332100"/>
            <a:ext cx="2557200" cy="488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Quicksand"/>
                <a:ea typeface="Quicksand"/>
                <a:cs typeface="Quicksand"/>
                <a:sym typeface="Quicksand"/>
              </a:rPr>
              <a:t>Polynomial Regression</a:t>
            </a:r>
            <a:endParaRPr b="1" sz="2000">
              <a:solidFill>
                <a:schemeClr val="dk1"/>
              </a:solidFill>
              <a:latin typeface="Quicksand"/>
              <a:ea typeface="Quicksand"/>
              <a:cs typeface="Quicksand"/>
              <a:sym typeface="Quicksand"/>
            </a:endParaRPr>
          </a:p>
        </p:txBody>
      </p:sp>
      <p:sp>
        <p:nvSpPr>
          <p:cNvPr id="430" name="Google Shape;430;p40"/>
          <p:cNvSpPr txBox="1"/>
          <p:nvPr/>
        </p:nvSpPr>
        <p:spPr>
          <a:xfrm>
            <a:off x="720000" y="1695388"/>
            <a:ext cx="2557200" cy="139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A polynomial regression was done on Total Fertility Rate as the dependent variable, and the rest (Salary, Population, CPI, House Value, and House Ratio) as explanatory variables. Plotted is the actual Total Fertility Rate vs the Predicted Total Fertility Rate. The pink line represents a perfect prediction and the purple dots represent the actual predictions from the model. Overall, the polynomial regression model seems to be a good fit in predicting Total Fertility Rate against the other variables.</a:t>
            </a:r>
            <a:endParaRPr sz="1100">
              <a:solidFill>
                <a:schemeClr val="dk1"/>
              </a:solidFill>
              <a:latin typeface="Mulish"/>
              <a:ea typeface="Mulish"/>
              <a:cs typeface="Mulish"/>
              <a:sym typeface="Mulish"/>
            </a:endParaRPr>
          </a:p>
        </p:txBody>
      </p:sp>
      <p:sp>
        <p:nvSpPr>
          <p:cNvPr id="431" name="Google Shape;431;p40"/>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432" name="Google Shape;432;p40"/>
          <p:cNvCxnSpPr/>
          <p:nvPr/>
        </p:nvCxnSpPr>
        <p:spPr>
          <a:xfrm>
            <a:off x="3427825" y="1428350"/>
            <a:ext cx="0" cy="3004200"/>
          </a:xfrm>
          <a:prstGeom prst="straightConnector1">
            <a:avLst/>
          </a:prstGeom>
          <a:noFill/>
          <a:ln cap="flat" cmpd="sng" w="19050">
            <a:solidFill>
              <a:schemeClr val="lt1"/>
            </a:solidFill>
            <a:prstDash val="solid"/>
            <a:round/>
            <a:headEnd len="med" w="med" type="oval"/>
            <a:tailEnd len="med" w="med" type="oval"/>
          </a:ln>
        </p:spPr>
      </p:cxnSp>
      <p:pic>
        <p:nvPicPr>
          <p:cNvPr id="433" name="Google Shape;433;p40"/>
          <p:cNvPicPr preferRelativeResize="0"/>
          <p:nvPr/>
        </p:nvPicPr>
        <p:blipFill>
          <a:blip r:embed="rId3">
            <a:alphaModFix/>
          </a:blip>
          <a:stretch>
            <a:fillRect/>
          </a:stretch>
        </p:blipFill>
        <p:spPr>
          <a:xfrm>
            <a:off x="3774550" y="1104425"/>
            <a:ext cx="4866601" cy="33281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290" name="Google Shape;290;p27"/>
          <p:cNvSpPr txBox="1"/>
          <p:nvPr>
            <p:ph idx="1" type="subTitle"/>
          </p:nvPr>
        </p:nvSpPr>
        <p:spPr>
          <a:xfrm>
            <a:off x="720025" y="1610942"/>
            <a:ext cx="7704000" cy="5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average US salary for each year, sourced through United States Census Bureau.</a:t>
            </a:r>
            <a:endParaRPr/>
          </a:p>
        </p:txBody>
      </p:sp>
      <p:sp>
        <p:nvSpPr>
          <p:cNvPr id="291" name="Google Shape;291;p27"/>
          <p:cNvSpPr txBox="1"/>
          <p:nvPr>
            <p:ph idx="2" type="subTitle"/>
          </p:nvPr>
        </p:nvSpPr>
        <p:spPr>
          <a:xfrm>
            <a:off x="720025" y="2731125"/>
            <a:ext cx="77040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average US salary for each year, sourced through Federal Reserve Bank of St. Louis and Wikipedia.</a:t>
            </a:r>
            <a:endParaRPr/>
          </a:p>
        </p:txBody>
      </p:sp>
      <p:sp>
        <p:nvSpPr>
          <p:cNvPr id="292" name="Google Shape;292;p27"/>
          <p:cNvSpPr txBox="1"/>
          <p:nvPr>
            <p:ph idx="3" type="subTitle"/>
          </p:nvPr>
        </p:nvSpPr>
        <p:spPr>
          <a:xfrm>
            <a:off x="720025" y="3851625"/>
            <a:ext cx="77040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estimate average number of children a woman would give birth to in a given year in the US, </a:t>
            </a:r>
            <a:r>
              <a:rPr lang="en"/>
              <a:t>sourced through Federal Reserve Bank of St. Louis and Wikipedia.</a:t>
            </a:r>
            <a:endParaRPr/>
          </a:p>
        </p:txBody>
      </p:sp>
      <p:sp>
        <p:nvSpPr>
          <p:cNvPr id="293" name="Google Shape;293;p27"/>
          <p:cNvSpPr txBox="1"/>
          <p:nvPr>
            <p:ph idx="4" type="subTitle"/>
          </p:nvPr>
        </p:nvSpPr>
        <p:spPr>
          <a:xfrm>
            <a:off x="720025" y="1241274"/>
            <a:ext cx="77040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Annual Salary [ Annual_Salary ]</a:t>
            </a:r>
            <a:endParaRPr/>
          </a:p>
        </p:txBody>
      </p:sp>
      <p:sp>
        <p:nvSpPr>
          <p:cNvPr id="294" name="Google Shape;294;p27"/>
          <p:cNvSpPr txBox="1"/>
          <p:nvPr>
            <p:ph idx="5" type="subTitle"/>
          </p:nvPr>
        </p:nvSpPr>
        <p:spPr>
          <a:xfrm>
            <a:off x="720025" y="2350125"/>
            <a:ext cx="77040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Average Population [ Avg_Population ]</a:t>
            </a:r>
            <a:endParaRPr/>
          </a:p>
        </p:txBody>
      </p:sp>
      <p:sp>
        <p:nvSpPr>
          <p:cNvPr id="295" name="Google Shape;295;p27"/>
          <p:cNvSpPr txBox="1"/>
          <p:nvPr>
            <p:ph idx="6" type="subTitle"/>
          </p:nvPr>
        </p:nvSpPr>
        <p:spPr>
          <a:xfrm>
            <a:off x="720025" y="3470625"/>
            <a:ext cx="77040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Total Fertility Rate [ Total_Fertility_Rate ]</a:t>
            </a:r>
            <a:endParaRPr/>
          </a:p>
        </p:txBody>
      </p:sp>
      <p:sp>
        <p:nvSpPr>
          <p:cNvPr id="296" name="Google Shape;296;p27"/>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8"/>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2" name="Google Shape;302;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cont’d</a:t>
            </a:r>
            <a:endParaRPr/>
          </a:p>
        </p:txBody>
      </p:sp>
      <p:sp>
        <p:nvSpPr>
          <p:cNvPr id="303" name="Google Shape;303;p28"/>
          <p:cNvSpPr txBox="1"/>
          <p:nvPr>
            <p:ph idx="1" type="subTitle"/>
          </p:nvPr>
        </p:nvSpPr>
        <p:spPr>
          <a:xfrm>
            <a:off x="720025" y="1610942"/>
            <a:ext cx="7704000" cy="5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measure</a:t>
            </a:r>
            <a:r>
              <a:rPr lang="en"/>
              <a:t> of average change overtime in prices paid by consumers for a market basket of consumer goods and service in the US, sourced through Bureau of Labor Statistics.</a:t>
            </a:r>
            <a:endParaRPr/>
          </a:p>
        </p:txBody>
      </p:sp>
      <p:sp>
        <p:nvSpPr>
          <p:cNvPr id="304" name="Google Shape;304;p28"/>
          <p:cNvSpPr txBox="1"/>
          <p:nvPr>
            <p:ph idx="2" type="subTitle"/>
          </p:nvPr>
        </p:nvSpPr>
        <p:spPr>
          <a:xfrm>
            <a:off x="720025" y="2731125"/>
            <a:ext cx="77040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average cost of a house in a given year in the US, sourced through the Federal Reserve Bank of St. Louis.</a:t>
            </a:r>
            <a:endParaRPr/>
          </a:p>
        </p:txBody>
      </p:sp>
      <p:sp>
        <p:nvSpPr>
          <p:cNvPr id="305" name="Google Shape;305;p28"/>
          <p:cNvSpPr txBox="1"/>
          <p:nvPr>
            <p:ph idx="3" type="subTitle"/>
          </p:nvPr>
        </p:nvSpPr>
        <p:spPr>
          <a:xfrm>
            <a:off x="720025" y="3851625"/>
            <a:ext cx="77040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ratio of annual salary to the average house price in the US in a given year, calculated by House_Value / Annual_Salary.</a:t>
            </a:r>
            <a:endParaRPr/>
          </a:p>
        </p:txBody>
      </p:sp>
      <p:sp>
        <p:nvSpPr>
          <p:cNvPr id="306" name="Google Shape;306;p28"/>
          <p:cNvSpPr txBox="1"/>
          <p:nvPr>
            <p:ph idx="4" type="subTitle"/>
          </p:nvPr>
        </p:nvSpPr>
        <p:spPr>
          <a:xfrm>
            <a:off x="720025" y="1241274"/>
            <a:ext cx="77040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Consumer Price Index [ CPI ]</a:t>
            </a:r>
            <a:endParaRPr/>
          </a:p>
        </p:txBody>
      </p:sp>
      <p:sp>
        <p:nvSpPr>
          <p:cNvPr id="307" name="Google Shape;307;p28"/>
          <p:cNvSpPr txBox="1"/>
          <p:nvPr>
            <p:ph idx="5" type="subTitle"/>
          </p:nvPr>
        </p:nvSpPr>
        <p:spPr>
          <a:xfrm>
            <a:off x="720025" y="2350125"/>
            <a:ext cx="77040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House Value [ House_Value ]</a:t>
            </a:r>
            <a:endParaRPr/>
          </a:p>
        </p:txBody>
      </p:sp>
      <p:sp>
        <p:nvSpPr>
          <p:cNvPr id="308" name="Google Shape;308;p28"/>
          <p:cNvSpPr txBox="1"/>
          <p:nvPr>
            <p:ph idx="6" type="subTitle"/>
          </p:nvPr>
        </p:nvSpPr>
        <p:spPr>
          <a:xfrm>
            <a:off x="720025" y="3470625"/>
            <a:ext cx="77040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Salary to House Ratio [ House_Ratio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Histograms</a:t>
            </a:r>
            <a:endParaRPr/>
          </a:p>
        </p:txBody>
      </p:sp>
      <p:sp>
        <p:nvSpPr>
          <p:cNvPr id="314" name="Google Shape;314;p29"/>
          <p:cNvSpPr txBox="1"/>
          <p:nvPr/>
        </p:nvSpPr>
        <p:spPr>
          <a:xfrm>
            <a:off x="722491" y="1689200"/>
            <a:ext cx="2557200" cy="488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2000">
                <a:solidFill>
                  <a:schemeClr val="dk1"/>
                </a:solidFill>
                <a:latin typeface="Quicksand"/>
                <a:ea typeface="Quicksand"/>
                <a:cs typeface="Quicksand"/>
                <a:sym typeface="Quicksand"/>
              </a:rPr>
              <a:t>Salary, Population, &amp; CPI</a:t>
            </a:r>
            <a:endParaRPr b="1" sz="2000">
              <a:solidFill>
                <a:schemeClr val="dk1"/>
              </a:solidFill>
              <a:latin typeface="Quicksand"/>
              <a:ea typeface="Quicksand"/>
              <a:cs typeface="Quicksand"/>
              <a:sym typeface="Quicksand"/>
            </a:endParaRPr>
          </a:p>
        </p:txBody>
      </p:sp>
      <p:sp>
        <p:nvSpPr>
          <p:cNvPr id="315" name="Google Shape;315;p29"/>
          <p:cNvSpPr txBox="1"/>
          <p:nvPr/>
        </p:nvSpPr>
        <p:spPr>
          <a:xfrm>
            <a:off x="722500" y="2106100"/>
            <a:ext cx="2557200" cy="139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Mulish"/>
                <a:ea typeface="Mulish"/>
                <a:cs typeface="Mulish"/>
                <a:sym typeface="Mulish"/>
              </a:rPr>
              <a:t>Between these three histograms, there are not many outliers. In the CPI histogram, there is an outlier around the 275-290 CPI range, and then Salary in the 60000-70000 range as well. These outliers are due to rapid increases in their respective values. These are to be kept as outliers as removing them would get rid of important data for that year.</a:t>
            </a:r>
            <a:endParaRPr sz="1200">
              <a:solidFill>
                <a:schemeClr val="dk1"/>
              </a:solidFill>
              <a:latin typeface="Mulish"/>
              <a:ea typeface="Mulish"/>
              <a:cs typeface="Mulish"/>
              <a:sym typeface="Mulish"/>
            </a:endParaRPr>
          </a:p>
        </p:txBody>
      </p:sp>
      <p:sp>
        <p:nvSpPr>
          <p:cNvPr id="316" name="Google Shape;316;p29"/>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317" name="Google Shape;317;p29"/>
          <p:cNvCxnSpPr/>
          <p:nvPr/>
        </p:nvCxnSpPr>
        <p:spPr>
          <a:xfrm>
            <a:off x="3427825" y="1428350"/>
            <a:ext cx="0" cy="3004200"/>
          </a:xfrm>
          <a:prstGeom prst="straightConnector1">
            <a:avLst/>
          </a:prstGeom>
          <a:noFill/>
          <a:ln cap="flat" cmpd="sng" w="19050">
            <a:solidFill>
              <a:schemeClr val="lt1"/>
            </a:solidFill>
            <a:prstDash val="solid"/>
            <a:round/>
            <a:headEnd len="med" w="med" type="oval"/>
            <a:tailEnd len="med" w="med" type="oval"/>
          </a:ln>
        </p:spPr>
      </p:cxnSp>
      <p:pic>
        <p:nvPicPr>
          <p:cNvPr id="318" name="Google Shape;318;p29"/>
          <p:cNvPicPr preferRelativeResize="0"/>
          <p:nvPr/>
        </p:nvPicPr>
        <p:blipFill>
          <a:blip r:embed="rId3">
            <a:alphaModFix/>
          </a:blip>
          <a:stretch>
            <a:fillRect/>
          </a:stretch>
        </p:blipFill>
        <p:spPr>
          <a:xfrm>
            <a:off x="3504048" y="445025"/>
            <a:ext cx="2670062" cy="2077274"/>
          </a:xfrm>
          <a:prstGeom prst="rect">
            <a:avLst/>
          </a:prstGeom>
          <a:noFill/>
          <a:ln>
            <a:noFill/>
          </a:ln>
        </p:spPr>
      </p:pic>
      <p:pic>
        <p:nvPicPr>
          <p:cNvPr id="319" name="Google Shape;319;p29"/>
          <p:cNvPicPr preferRelativeResize="0"/>
          <p:nvPr/>
        </p:nvPicPr>
        <p:blipFill>
          <a:blip r:embed="rId4">
            <a:alphaModFix/>
          </a:blip>
          <a:stretch>
            <a:fillRect/>
          </a:stretch>
        </p:blipFill>
        <p:spPr>
          <a:xfrm>
            <a:off x="6286721" y="490355"/>
            <a:ext cx="2655479" cy="2077275"/>
          </a:xfrm>
          <a:prstGeom prst="rect">
            <a:avLst/>
          </a:prstGeom>
          <a:noFill/>
          <a:ln>
            <a:noFill/>
          </a:ln>
        </p:spPr>
      </p:pic>
      <p:pic>
        <p:nvPicPr>
          <p:cNvPr id="320" name="Google Shape;320;p29"/>
          <p:cNvPicPr preferRelativeResize="0"/>
          <p:nvPr/>
        </p:nvPicPr>
        <p:blipFill rotWithShape="1">
          <a:blip r:embed="rId5">
            <a:alphaModFix/>
          </a:blip>
          <a:srcRect b="0" l="3175" r="0" t="0"/>
          <a:stretch/>
        </p:blipFill>
        <p:spPr>
          <a:xfrm>
            <a:off x="4705375" y="2522300"/>
            <a:ext cx="2856750" cy="22708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Histograms Cont’d</a:t>
            </a:r>
            <a:endParaRPr/>
          </a:p>
        </p:txBody>
      </p:sp>
      <p:sp>
        <p:nvSpPr>
          <p:cNvPr id="326" name="Google Shape;326;p30"/>
          <p:cNvSpPr txBox="1"/>
          <p:nvPr/>
        </p:nvSpPr>
        <p:spPr>
          <a:xfrm>
            <a:off x="573541" y="1519613"/>
            <a:ext cx="2557200" cy="488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2000">
                <a:solidFill>
                  <a:schemeClr val="dk1"/>
                </a:solidFill>
                <a:latin typeface="Quicksand"/>
                <a:ea typeface="Quicksand"/>
                <a:cs typeface="Quicksand"/>
                <a:sym typeface="Quicksand"/>
              </a:rPr>
              <a:t>Fertility Rate &amp; House Value</a:t>
            </a:r>
            <a:endParaRPr b="1" sz="2000">
              <a:solidFill>
                <a:schemeClr val="dk1"/>
              </a:solidFill>
              <a:latin typeface="Quicksand"/>
              <a:ea typeface="Quicksand"/>
              <a:cs typeface="Quicksand"/>
              <a:sym typeface="Quicksand"/>
            </a:endParaRPr>
          </a:p>
        </p:txBody>
      </p:sp>
      <p:sp>
        <p:nvSpPr>
          <p:cNvPr id="327" name="Google Shape;327;p30"/>
          <p:cNvSpPr txBox="1"/>
          <p:nvPr/>
        </p:nvSpPr>
        <p:spPr>
          <a:xfrm>
            <a:off x="573550" y="1945450"/>
            <a:ext cx="2703600" cy="139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Mulish"/>
                <a:ea typeface="Mulish"/>
                <a:cs typeface="Mulish"/>
                <a:sym typeface="Mulish"/>
              </a:rPr>
              <a:t>In Fertility Rate, there are outliers around the 2.4-2.6 range, this is </a:t>
            </a:r>
            <a:r>
              <a:rPr lang="en" sz="1200">
                <a:solidFill>
                  <a:schemeClr val="dk1"/>
                </a:solidFill>
                <a:latin typeface="Mulish"/>
                <a:ea typeface="Mulish"/>
                <a:cs typeface="Mulish"/>
                <a:sym typeface="Mulish"/>
              </a:rPr>
              <a:t>mainly due to our data being used towards the tail end of the baby boomer generation where there was a higher fertility rate. In House Value, there are outliers around the 350000-400000 range, this is due to the increase in housing prices over the last few years. These outliers are to be kept as removing them would get rid of important data for that year.</a:t>
            </a:r>
            <a:endParaRPr sz="12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t/>
            </a:r>
            <a:endParaRPr sz="1200">
              <a:solidFill>
                <a:schemeClr val="dk1"/>
              </a:solidFill>
              <a:latin typeface="Mulish"/>
              <a:ea typeface="Mulish"/>
              <a:cs typeface="Mulish"/>
              <a:sym typeface="Mulish"/>
            </a:endParaRPr>
          </a:p>
        </p:txBody>
      </p:sp>
      <p:sp>
        <p:nvSpPr>
          <p:cNvPr id="328" name="Google Shape;328;p30"/>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329" name="Google Shape;329;p30"/>
          <p:cNvCxnSpPr/>
          <p:nvPr/>
        </p:nvCxnSpPr>
        <p:spPr>
          <a:xfrm>
            <a:off x="3427825" y="1428350"/>
            <a:ext cx="0" cy="3004200"/>
          </a:xfrm>
          <a:prstGeom prst="straightConnector1">
            <a:avLst/>
          </a:prstGeom>
          <a:noFill/>
          <a:ln cap="flat" cmpd="sng" w="19050">
            <a:solidFill>
              <a:schemeClr val="lt1"/>
            </a:solidFill>
            <a:prstDash val="solid"/>
            <a:round/>
            <a:headEnd len="med" w="med" type="oval"/>
            <a:tailEnd len="med" w="med" type="oval"/>
          </a:ln>
        </p:spPr>
      </p:cxnSp>
      <p:pic>
        <p:nvPicPr>
          <p:cNvPr id="330" name="Google Shape;330;p30"/>
          <p:cNvPicPr preferRelativeResize="0"/>
          <p:nvPr/>
        </p:nvPicPr>
        <p:blipFill>
          <a:blip r:embed="rId3">
            <a:alphaModFix/>
          </a:blip>
          <a:stretch>
            <a:fillRect/>
          </a:stretch>
        </p:blipFill>
        <p:spPr>
          <a:xfrm>
            <a:off x="5752625" y="508100"/>
            <a:ext cx="2786849" cy="2138021"/>
          </a:xfrm>
          <a:prstGeom prst="rect">
            <a:avLst/>
          </a:prstGeom>
          <a:noFill/>
          <a:ln>
            <a:noFill/>
          </a:ln>
        </p:spPr>
      </p:pic>
      <p:pic>
        <p:nvPicPr>
          <p:cNvPr id="331" name="Google Shape;331;p30"/>
          <p:cNvPicPr preferRelativeResize="0"/>
          <p:nvPr/>
        </p:nvPicPr>
        <p:blipFill>
          <a:blip r:embed="rId4">
            <a:alphaModFix/>
          </a:blip>
          <a:stretch>
            <a:fillRect/>
          </a:stretch>
        </p:blipFill>
        <p:spPr>
          <a:xfrm>
            <a:off x="3578502" y="2560225"/>
            <a:ext cx="2786849" cy="2185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Histograms Cont’d</a:t>
            </a:r>
            <a:endParaRPr/>
          </a:p>
        </p:txBody>
      </p:sp>
      <p:sp>
        <p:nvSpPr>
          <p:cNvPr id="337" name="Google Shape;337;p31"/>
          <p:cNvSpPr txBox="1"/>
          <p:nvPr/>
        </p:nvSpPr>
        <p:spPr>
          <a:xfrm>
            <a:off x="719991" y="1584825"/>
            <a:ext cx="2557200" cy="488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2000">
                <a:solidFill>
                  <a:schemeClr val="dk1"/>
                </a:solidFill>
                <a:latin typeface="Quicksand"/>
                <a:ea typeface="Quicksand"/>
                <a:cs typeface="Quicksand"/>
                <a:sym typeface="Quicksand"/>
              </a:rPr>
              <a:t>Ratio of Salary to House Price</a:t>
            </a:r>
            <a:endParaRPr b="1" sz="2000">
              <a:solidFill>
                <a:schemeClr val="dk1"/>
              </a:solidFill>
              <a:latin typeface="Quicksand"/>
              <a:ea typeface="Quicksand"/>
              <a:cs typeface="Quicksand"/>
              <a:sym typeface="Quicksand"/>
            </a:endParaRPr>
          </a:p>
        </p:txBody>
      </p:sp>
      <p:sp>
        <p:nvSpPr>
          <p:cNvPr id="338" name="Google Shape;338;p31"/>
          <p:cNvSpPr txBox="1"/>
          <p:nvPr/>
        </p:nvSpPr>
        <p:spPr>
          <a:xfrm>
            <a:off x="720000" y="2072925"/>
            <a:ext cx="2557200" cy="139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Mulish"/>
                <a:ea typeface="Mulish"/>
                <a:cs typeface="Mulish"/>
                <a:sym typeface="Mulish"/>
              </a:rPr>
              <a:t>In Ratio of Salary to House Price, we see an outlier around the 5.5 range. This means that for those frequency years, the average house price was 5.5x more than the average salary. While it is not an extreme outlier, it is important to keep as it provides important economic information in regards to house prices and salary affordability.</a:t>
            </a:r>
            <a:endParaRPr sz="12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t/>
            </a:r>
            <a:endParaRPr sz="1200">
              <a:solidFill>
                <a:schemeClr val="dk1"/>
              </a:solidFill>
              <a:latin typeface="Mulish"/>
              <a:ea typeface="Mulish"/>
              <a:cs typeface="Mulish"/>
              <a:sym typeface="Mulish"/>
            </a:endParaRPr>
          </a:p>
        </p:txBody>
      </p:sp>
      <p:sp>
        <p:nvSpPr>
          <p:cNvPr id="339" name="Google Shape;339;p31"/>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340" name="Google Shape;340;p31"/>
          <p:cNvCxnSpPr/>
          <p:nvPr/>
        </p:nvCxnSpPr>
        <p:spPr>
          <a:xfrm>
            <a:off x="3427825" y="1428350"/>
            <a:ext cx="0" cy="3004200"/>
          </a:xfrm>
          <a:prstGeom prst="straightConnector1">
            <a:avLst/>
          </a:prstGeom>
          <a:noFill/>
          <a:ln cap="flat" cmpd="sng" w="19050">
            <a:solidFill>
              <a:schemeClr val="lt1"/>
            </a:solidFill>
            <a:prstDash val="solid"/>
            <a:round/>
            <a:headEnd len="med" w="med" type="oval"/>
            <a:tailEnd len="med" w="med" type="oval"/>
          </a:ln>
        </p:spPr>
      </p:cxnSp>
      <p:pic>
        <p:nvPicPr>
          <p:cNvPr id="341" name="Google Shape;341;p31"/>
          <p:cNvPicPr preferRelativeResize="0"/>
          <p:nvPr/>
        </p:nvPicPr>
        <p:blipFill>
          <a:blip r:embed="rId3">
            <a:alphaModFix/>
          </a:blip>
          <a:stretch>
            <a:fillRect/>
          </a:stretch>
        </p:blipFill>
        <p:spPr>
          <a:xfrm>
            <a:off x="4386425" y="1269975"/>
            <a:ext cx="3484125" cy="268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Descriptive Statistics</a:t>
            </a:r>
            <a:endParaRPr/>
          </a:p>
        </p:txBody>
      </p:sp>
      <p:sp>
        <p:nvSpPr>
          <p:cNvPr id="347" name="Google Shape;347;p32"/>
          <p:cNvSpPr txBox="1"/>
          <p:nvPr>
            <p:ph idx="1" type="subTitle"/>
          </p:nvPr>
        </p:nvSpPr>
        <p:spPr>
          <a:xfrm>
            <a:off x="899600" y="1588576"/>
            <a:ext cx="21912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rPr>
              <a:t>count       56.000000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mean     34858.107143</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std      18870.788338</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min       7143.000000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25%      18730.000000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50%      33170.000000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75%      49847.500000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max      74580.000000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var       356106652.4974027</a:t>
            </a:r>
            <a:endParaRPr sz="1200"/>
          </a:p>
        </p:txBody>
      </p:sp>
      <p:sp>
        <p:nvSpPr>
          <p:cNvPr id="348" name="Google Shape;348;p32"/>
          <p:cNvSpPr txBox="1"/>
          <p:nvPr>
            <p:ph idx="2" type="subTitle"/>
          </p:nvPr>
        </p:nvSpPr>
        <p:spPr>
          <a:xfrm>
            <a:off x="3465300" y="2318275"/>
            <a:ext cx="22962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rPr>
              <a:t>count    5.600000e+01</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mean     2.659165e+08</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std      4.278909e+07</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min      1.974570e+08</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25%      2.289058e+08</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50%      2.647020e+08</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75%      3.047634e+08</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max      3.332876e+08</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var      1830906289077308.8</a:t>
            </a:r>
            <a:endParaRPr sz="1200">
              <a:solidFill>
                <a:srgbClr val="000000"/>
              </a:solidFill>
              <a:highlight>
                <a:srgbClr val="FFFFFF"/>
              </a:highlight>
            </a:endParaRPr>
          </a:p>
        </p:txBody>
      </p:sp>
      <p:sp>
        <p:nvSpPr>
          <p:cNvPr id="349" name="Google Shape;349;p32"/>
          <p:cNvSpPr txBox="1"/>
          <p:nvPr>
            <p:ph idx="8" type="subTitle"/>
          </p:nvPr>
        </p:nvSpPr>
        <p:spPr>
          <a:xfrm>
            <a:off x="3469586" y="1825675"/>
            <a:ext cx="2173800" cy="44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Avg_Population</a:t>
            </a:r>
            <a:endParaRPr/>
          </a:p>
        </p:txBody>
      </p:sp>
      <p:sp>
        <p:nvSpPr>
          <p:cNvPr id="350" name="Google Shape;350;p32"/>
          <p:cNvSpPr txBox="1"/>
          <p:nvPr>
            <p:ph idx="7" type="subTitle"/>
          </p:nvPr>
        </p:nvSpPr>
        <p:spPr>
          <a:xfrm>
            <a:off x="903900" y="1095975"/>
            <a:ext cx="2182500" cy="44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Annual_Salary</a:t>
            </a:r>
            <a:endParaRPr/>
          </a:p>
        </p:txBody>
      </p:sp>
      <p:sp>
        <p:nvSpPr>
          <p:cNvPr id="351" name="Google Shape;351;p32"/>
          <p:cNvSpPr txBox="1"/>
          <p:nvPr>
            <p:ph idx="5" type="subTitle"/>
          </p:nvPr>
        </p:nvSpPr>
        <p:spPr>
          <a:xfrm>
            <a:off x="6044500" y="1588576"/>
            <a:ext cx="21999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rPr>
              <a:t>count    56.000000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mean      1.953750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std       0.202875</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min       1.640000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25%       1.817500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50%       1.930000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75%       2.050000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max       2.580000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var     0.0411584090909091</a:t>
            </a:r>
            <a:endParaRPr sz="1200"/>
          </a:p>
        </p:txBody>
      </p:sp>
      <p:sp>
        <p:nvSpPr>
          <p:cNvPr id="352" name="Google Shape;352;p32"/>
          <p:cNvSpPr txBox="1"/>
          <p:nvPr>
            <p:ph idx="9" type="subTitle"/>
          </p:nvPr>
        </p:nvSpPr>
        <p:spPr>
          <a:xfrm>
            <a:off x="6048823" y="1095975"/>
            <a:ext cx="2191200" cy="44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Total_Fertility_Rate</a:t>
            </a:r>
            <a:endParaRPr sz="1600"/>
          </a:p>
        </p:txBody>
      </p:sp>
      <p:sp>
        <p:nvSpPr>
          <p:cNvPr id="353" name="Google Shape;353;p32"/>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Descriptive Statistics Cont’d</a:t>
            </a:r>
            <a:endParaRPr/>
          </a:p>
        </p:txBody>
      </p:sp>
      <p:sp>
        <p:nvSpPr>
          <p:cNvPr id="359" name="Google Shape;359;p33"/>
          <p:cNvSpPr txBox="1"/>
          <p:nvPr>
            <p:ph idx="1" type="subTitle"/>
          </p:nvPr>
        </p:nvSpPr>
        <p:spPr>
          <a:xfrm>
            <a:off x="899600" y="1588576"/>
            <a:ext cx="21912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rPr>
              <a:t>count     56.000000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mean     152.411964</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std       76.103888</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min       34.710000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25%       87.125000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50%      158.860000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75%      216.487500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max      294.310000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var    5791.80177607143</a:t>
            </a:r>
            <a:endParaRPr sz="1200">
              <a:solidFill>
                <a:srgbClr val="000000"/>
              </a:solidFill>
              <a:highlight>
                <a:srgbClr val="FFFFFF"/>
              </a:highlight>
            </a:endParaRPr>
          </a:p>
          <a:p>
            <a:pPr indent="0" lvl="0" marL="0" rtl="0" algn="l">
              <a:spcBef>
                <a:spcPts val="0"/>
              </a:spcBef>
              <a:spcAft>
                <a:spcPts val="0"/>
              </a:spcAft>
              <a:buNone/>
            </a:pPr>
            <a:r>
              <a:t/>
            </a:r>
            <a:endParaRPr sz="1200">
              <a:solidFill>
                <a:srgbClr val="000000"/>
              </a:solidFill>
              <a:highlight>
                <a:srgbClr val="FFFFFF"/>
              </a:highlight>
            </a:endParaRPr>
          </a:p>
        </p:txBody>
      </p:sp>
      <p:sp>
        <p:nvSpPr>
          <p:cNvPr id="360" name="Google Shape;360;p33"/>
          <p:cNvSpPr txBox="1"/>
          <p:nvPr>
            <p:ph idx="2" type="subTitle"/>
          </p:nvPr>
        </p:nvSpPr>
        <p:spPr>
          <a:xfrm>
            <a:off x="3465300" y="2318275"/>
            <a:ext cx="22962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rPr>
              <a:t>count        56.000000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mean     156339.285714</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std      105484.774091</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min       22750.000000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25%       67900.000000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50%      131950.000000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75%      231300.000000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max      432950.000000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var    11127037564.935062</a:t>
            </a:r>
            <a:endParaRPr sz="1200">
              <a:solidFill>
                <a:srgbClr val="000000"/>
              </a:solidFill>
              <a:highlight>
                <a:srgbClr val="FFFFFF"/>
              </a:highlight>
            </a:endParaRPr>
          </a:p>
          <a:p>
            <a:pPr indent="0" lvl="0" marL="0" rtl="0" algn="l">
              <a:spcBef>
                <a:spcPts val="0"/>
              </a:spcBef>
              <a:spcAft>
                <a:spcPts val="0"/>
              </a:spcAft>
              <a:buNone/>
            </a:pPr>
            <a:r>
              <a:t/>
            </a:r>
            <a:endParaRPr sz="1200">
              <a:solidFill>
                <a:srgbClr val="000000"/>
              </a:solidFill>
              <a:highlight>
                <a:srgbClr val="FFFFFF"/>
              </a:highlight>
            </a:endParaRPr>
          </a:p>
        </p:txBody>
      </p:sp>
      <p:sp>
        <p:nvSpPr>
          <p:cNvPr id="361" name="Google Shape;361;p33"/>
          <p:cNvSpPr txBox="1"/>
          <p:nvPr>
            <p:ph idx="8" type="subTitle"/>
          </p:nvPr>
        </p:nvSpPr>
        <p:spPr>
          <a:xfrm>
            <a:off x="3469586" y="1825675"/>
            <a:ext cx="2173800" cy="44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House_Value</a:t>
            </a:r>
            <a:endParaRPr/>
          </a:p>
        </p:txBody>
      </p:sp>
      <p:sp>
        <p:nvSpPr>
          <p:cNvPr id="362" name="Google Shape;362;p33"/>
          <p:cNvSpPr txBox="1"/>
          <p:nvPr>
            <p:ph idx="7" type="subTitle"/>
          </p:nvPr>
        </p:nvSpPr>
        <p:spPr>
          <a:xfrm>
            <a:off x="903900" y="1095975"/>
            <a:ext cx="2182500" cy="44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CPI</a:t>
            </a:r>
            <a:endParaRPr/>
          </a:p>
        </p:txBody>
      </p:sp>
      <p:sp>
        <p:nvSpPr>
          <p:cNvPr id="363" name="Google Shape;363;p33"/>
          <p:cNvSpPr txBox="1"/>
          <p:nvPr>
            <p:ph idx="5" type="subTitle"/>
          </p:nvPr>
        </p:nvSpPr>
        <p:spPr>
          <a:xfrm>
            <a:off x="6044500" y="1588576"/>
            <a:ext cx="21999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rPr>
              <a:t>count    56.000000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mean      4.117358</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std       0.742807</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min       2.687772</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25%       3.607024</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50%       4.003944</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75%       4.693749</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max       5.805176</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var     0.5517621561659878</a:t>
            </a:r>
            <a:endParaRPr sz="1200">
              <a:solidFill>
                <a:srgbClr val="000000"/>
              </a:solidFill>
              <a:highlight>
                <a:srgbClr val="FFFFFF"/>
              </a:highlight>
            </a:endParaRPr>
          </a:p>
          <a:p>
            <a:pPr indent="0" lvl="0" marL="0" rtl="0" algn="l">
              <a:spcBef>
                <a:spcPts val="0"/>
              </a:spcBef>
              <a:spcAft>
                <a:spcPts val="0"/>
              </a:spcAft>
              <a:buNone/>
            </a:pPr>
            <a:r>
              <a:t/>
            </a:r>
            <a:endParaRPr sz="1200">
              <a:solidFill>
                <a:srgbClr val="000000"/>
              </a:solidFill>
              <a:highlight>
                <a:srgbClr val="FFFFFF"/>
              </a:highlight>
            </a:endParaRPr>
          </a:p>
          <a:p>
            <a:pPr indent="0" lvl="0" marL="0" rtl="0" algn="l">
              <a:spcBef>
                <a:spcPts val="0"/>
              </a:spcBef>
              <a:spcAft>
                <a:spcPts val="0"/>
              </a:spcAft>
              <a:buNone/>
            </a:pPr>
            <a:r>
              <a:t/>
            </a:r>
            <a:endParaRPr sz="1200">
              <a:solidFill>
                <a:srgbClr val="000000"/>
              </a:solidFill>
              <a:highlight>
                <a:srgbClr val="FFFFFF"/>
              </a:highlight>
            </a:endParaRPr>
          </a:p>
        </p:txBody>
      </p:sp>
      <p:sp>
        <p:nvSpPr>
          <p:cNvPr id="364" name="Google Shape;364;p33"/>
          <p:cNvSpPr txBox="1"/>
          <p:nvPr>
            <p:ph idx="9" type="subTitle"/>
          </p:nvPr>
        </p:nvSpPr>
        <p:spPr>
          <a:xfrm>
            <a:off x="6048823" y="1095975"/>
            <a:ext cx="2191200" cy="44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House_Ratio</a:t>
            </a:r>
            <a:endParaRPr/>
          </a:p>
        </p:txBody>
      </p:sp>
      <p:sp>
        <p:nvSpPr>
          <p:cNvPr id="365" name="Google Shape;365;p33"/>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PMF</a:t>
            </a:r>
            <a:endParaRPr/>
          </a:p>
        </p:txBody>
      </p:sp>
      <p:sp>
        <p:nvSpPr>
          <p:cNvPr id="371" name="Google Shape;371;p34"/>
          <p:cNvSpPr txBox="1"/>
          <p:nvPr/>
        </p:nvSpPr>
        <p:spPr>
          <a:xfrm>
            <a:off x="719991" y="1174775"/>
            <a:ext cx="2557200" cy="488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2000">
                <a:solidFill>
                  <a:schemeClr val="dk1"/>
                </a:solidFill>
                <a:latin typeface="Quicksand"/>
                <a:ea typeface="Quicksand"/>
                <a:cs typeface="Quicksand"/>
                <a:sym typeface="Quicksand"/>
              </a:rPr>
              <a:t>Total Fertility Rate</a:t>
            </a:r>
            <a:endParaRPr b="1" sz="2000">
              <a:solidFill>
                <a:schemeClr val="dk1"/>
              </a:solidFill>
              <a:latin typeface="Quicksand"/>
              <a:ea typeface="Quicksand"/>
              <a:cs typeface="Quicksand"/>
              <a:sym typeface="Quicksand"/>
            </a:endParaRPr>
          </a:p>
        </p:txBody>
      </p:sp>
      <p:sp>
        <p:nvSpPr>
          <p:cNvPr id="372" name="Google Shape;372;p34"/>
          <p:cNvSpPr txBox="1"/>
          <p:nvPr/>
        </p:nvSpPr>
        <p:spPr>
          <a:xfrm>
            <a:off x="720000" y="1618300"/>
            <a:ext cx="2557200" cy="139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The PMF charts show that the distribution of Fertility Rates for both above and below mean House_Ratio prices are similar with peaks around 1.8-2.0 Total Fertility Rates. Below means ( houses that were less than 4.11x the salary) appear to be more dispersed which indicates a wider range of Fertility Rates with lower probabilities. The above means (houses that were more than 4.11x the salary) have more concentrated PMFs that indicate that higher Fertility Rates are less frequent but more consistent.</a:t>
            </a:r>
            <a:endParaRPr sz="1100">
              <a:solidFill>
                <a:schemeClr val="dk1"/>
              </a:solidFill>
              <a:latin typeface="Mulish"/>
              <a:ea typeface="Mulish"/>
              <a:cs typeface="Mulish"/>
              <a:sym typeface="Mulish"/>
            </a:endParaRPr>
          </a:p>
        </p:txBody>
      </p:sp>
      <p:sp>
        <p:nvSpPr>
          <p:cNvPr id="373" name="Google Shape;373;p34"/>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374" name="Google Shape;374;p34"/>
          <p:cNvCxnSpPr/>
          <p:nvPr/>
        </p:nvCxnSpPr>
        <p:spPr>
          <a:xfrm>
            <a:off x="3427825" y="1428350"/>
            <a:ext cx="0" cy="3004200"/>
          </a:xfrm>
          <a:prstGeom prst="straightConnector1">
            <a:avLst/>
          </a:prstGeom>
          <a:noFill/>
          <a:ln cap="flat" cmpd="sng" w="19050">
            <a:solidFill>
              <a:schemeClr val="lt1"/>
            </a:solidFill>
            <a:prstDash val="solid"/>
            <a:round/>
            <a:headEnd len="med" w="med" type="oval"/>
            <a:tailEnd len="med" w="med" type="oval"/>
          </a:ln>
        </p:spPr>
      </p:cxnSp>
      <p:pic>
        <p:nvPicPr>
          <p:cNvPr id="375" name="Google Shape;375;p34"/>
          <p:cNvPicPr preferRelativeResize="0"/>
          <p:nvPr/>
        </p:nvPicPr>
        <p:blipFill>
          <a:blip r:embed="rId3">
            <a:alphaModFix/>
          </a:blip>
          <a:stretch>
            <a:fillRect/>
          </a:stretch>
        </p:blipFill>
        <p:spPr>
          <a:xfrm>
            <a:off x="3492674" y="1316525"/>
            <a:ext cx="5412851" cy="2776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legant Bachelor Thesis by Slidesgo">
  <a:themeElements>
    <a:clrScheme name="Simple Light">
      <a:dk1>
        <a:srgbClr val="5C5C5F"/>
      </a:dk1>
      <a:lt1>
        <a:srgbClr val="C4DDC5"/>
      </a:lt1>
      <a:dk2>
        <a:srgbClr val="6E8F81"/>
      </a:dk2>
      <a:lt2>
        <a:srgbClr val="FAFAFA"/>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