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6"/>
    <p:restoredTop sz="93114"/>
  </p:normalViewPr>
  <p:slideViewPr>
    <p:cSldViewPr snapToGrid="0" snapToObjects="1">
      <p:cViewPr varScale="1">
        <p:scale>
          <a:sx n="77" d="100"/>
          <a:sy n="77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8C08-D5BE-4541-BC9D-D520A52B2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4871D-8EFB-2341-8A45-10F3CDCA7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DE695-EB91-FB43-8530-8883FE49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D260-7603-1649-93E4-A5FA9BF0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361B-9FAD-7F42-A826-F4927785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CB15-518D-4E4D-8B80-064FD3F7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73803-A99C-974D-9EC0-137F94974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C90F9-B524-9D49-AF07-D9FB7C81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006C-6EF3-6E47-83D0-0F498CE0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932B7-56FC-5D45-93D2-B393BE54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C1C7D-8B26-5948-8698-B36004D5A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20486-0F9F-4849-967F-7FC66C10C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95D6-A8F0-3647-A46F-50D2C487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5F7FF-905E-5B4B-82CE-8C28EE08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5B803-B783-5A4F-A93B-282D299A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75D7-15D0-764A-B00F-BA681A8A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0A58-1A64-3441-9E25-41DC96A8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099F-9F3C-6D4F-86B9-C489F352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04BF8-09D1-D04F-B58B-04531DA3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6E47-4226-F147-A21E-C6D55195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0350-6B17-E44D-9D33-50751FCA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A22E-A518-9F4C-9415-4444B1C70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C4469-DF9C-A747-93D6-455FE8CF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DE16-D800-C447-8452-79B89FB6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2B8D-CC86-9E47-8AD0-5AACD600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4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1E15-81AA-5B43-A8F6-6396991D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DBCB-EB58-A74B-BC02-D1C3ABB3E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E7A0C-61A6-7E41-AC4E-BC6DBDA35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DF360-B7C4-4F4B-AB58-3C63A662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76FE3-A4EF-B541-8E3F-76826743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CFC7A-603C-A74F-A374-2901A0AD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279C-1C6A-D543-AA0C-13070A7F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031AB-45B7-2348-AF46-0B9BC491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1E412-3C22-354A-9192-FC811437E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1EC73-17E3-8843-AF07-5213BD4EE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96B6F-00A1-C245-9FEE-347416D49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F5812-0AFE-7440-9B18-56A84BB9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0F7A3-F308-6643-9293-91C09B9F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667B2-1B1B-7142-9242-F0D808FC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5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1AE4-2154-6B4F-948A-A9AC05E7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4CF60-E63D-554C-B4EE-02A3643E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AD8FC-207F-FF41-830F-8936D7F0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EDA31-4C4D-D34F-8C3F-99BC2A7C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2FAAE-A7A6-0B42-84AD-8260717A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13FC5-3547-3C42-AF01-D646D434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83929-EB97-3146-9423-18FDC9D5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73B9-EEA5-9646-8326-D167D09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6BB6-B6DF-7A49-8461-E28DE7B2C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CD14F-6CF0-374A-B374-9D2D33E0A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691E1-CAE3-134A-828F-F7D9885D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99CFF-FBD6-2A46-B205-08B5E483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DBC6C-D2D8-7142-B715-6AADEDD1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0863-DF09-C54F-8594-AE711839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48640-97EE-8942-B77D-90BD5FE14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0F3F9-18F6-E34E-A27E-3A8C48727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2CAA7-008E-8C4D-A8DC-E877F05A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34D8D-8A4B-6746-AF94-B4A49BB3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0A407-E602-0143-8275-3FFD7C0B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842DE-EF20-B04C-9E5F-5750CA46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2840-9569-354D-A55A-93186465C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6E9E-7EC9-B940-B1E8-6D5F3E057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65FFA-54E9-234D-80A4-09CC6A4C7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90ED-3E44-294D-ABAD-546CAF2F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506DD1-4DD8-6D47-921E-28B41360EBE3}"/>
              </a:ext>
            </a:extLst>
          </p:cNvPr>
          <p:cNvSpPr/>
          <p:nvPr/>
        </p:nvSpPr>
        <p:spPr>
          <a:xfrm>
            <a:off x="213420" y="1531945"/>
            <a:ext cx="3585558" cy="772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1E85F-BC96-3847-B47B-67B11DC6849D}"/>
              </a:ext>
            </a:extLst>
          </p:cNvPr>
          <p:cNvSpPr/>
          <p:nvPr/>
        </p:nvSpPr>
        <p:spPr>
          <a:xfrm>
            <a:off x="9363548" y="310242"/>
            <a:ext cx="887775" cy="5240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FC80E9-E336-A346-8909-F4E096A9B98E}"/>
              </a:ext>
            </a:extLst>
          </p:cNvPr>
          <p:cNvCxnSpPr/>
          <p:nvPr/>
        </p:nvCxnSpPr>
        <p:spPr>
          <a:xfrm>
            <a:off x="9363544" y="739029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1483DA-E361-AE48-9474-158773B593A9}"/>
              </a:ext>
            </a:extLst>
          </p:cNvPr>
          <p:cNvCxnSpPr/>
          <p:nvPr/>
        </p:nvCxnSpPr>
        <p:spPr>
          <a:xfrm>
            <a:off x="9363544" y="1181430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3FA8C5-BE8E-5C4F-AD29-ABA52636D557}"/>
              </a:ext>
            </a:extLst>
          </p:cNvPr>
          <p:cNvCxnSpPr/>
          <p:nvPr/>
        </p:nvCxnSpPr>
        <p:spPr>
          <a:xfrm>
            <a:off x="9363545" y="2083808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B0A45D-4CC4-4841-B3A5-72377BF8C37F}"/>
              </a:ext>
            </a:extLst>
          </p:cNvPr>
          <p:cNvCxnSpPr/>
          <p:nvPr/>
        </p:nvCxnSpPr>
        <p:spPr>
          <a:xfrm>
            <a:off x="9363544" y="2537550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E52D00-0740-144F-ABB5-2A8152212334}"/>
              </a:ext>
            </a:extLst>
          </p:cNvPr>
          <p:cNvCxnSpPr/>
          <p:nvPr/>
        </p:nvCxnSpPr>
        <p:spPr>
          <a:xfrm>
            <a:off x="9363544" y="2930606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126E03-2288-EE44-8328-E5F4CAE6B627}"/>
              </a:ext>
            </a:extLst>
          </p:cNvPr>
          <p:cNvCxnSpPr/>
          <p:nvPr/>
        </p:nvCxnSpPr>
        <p:spPr>
          <a:xfrm>
            <a:off x="9363544" y="4208459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4348E4-6E50-844A-979A-70F4C25A1F5F}"/>
              </a:ext>
            </a:extLst>
          </p:cNvPr>
          <p:cNvCxnSpPr/>
          <p:nvPr/>
        </p:nvCxnSpPr>
        <p:spPr>
          <a:xfrm>
            <a:off x="9363544" y="4554482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DD7EBE-5AEC-5C41-B425-2695B5EAD0E6}"/>
              </a:ext>
            </a:extLst>
          </p:cNvPr>
          <p:cNvCxnSpPr/>
          <p:nvPr/>
        </p:nvCxnSpPr>
        <p:spPr>
          <a:xfrm>
            <a:off x="9363544" y="4983269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70A631-65F2-8F4E-994E-F15D39E747E0}"/>
              </a:ext>
            </a:extLst>
          </p:cNvPr>
          <p:cNvSpPr txBox="1"/>
          <p:nvPr/>
        </p:nvSpPr>
        <p:spPr>
          <a:xfrm rot="5400000">
            <a:off x="9501524" y="1308720"/>
            <a:ext cx="595339" cy="516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5ABF5E-3C6F-AB49-A4A7-1C832A5A860C}"/>
              </a:ext>
            </a:extLst>
          </p:cNvPr>
          <p:cNvSpPr txBox="1"/>
          <p:nvPr/>
        </p:nvSpPr>
        <p:spPr>
          <a:xfrm rot="5400000">
            <a:off x="9542665" y="3816314"/>
            <a:ext cx="36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215E17-93D7-2444-8073-61E44D7636B1}"/>
              </a:ext>
            </a:extLst>
          </p:cNvPr>
          <p:cNvSpPr txBox="1"/>
          <p:nvPr/>
        </p:nvSpPr>
        <p:spPr>
          <a:xfrm rot="5400000">
            <a:off x="9497736" y="5092823"/>
            <a:ext cx="595339" cy="516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C5C509-C227-DA4E-9B4A-B155714F68D2}"/>
              </a:ext>
            </a:extLst>
          </p:cNvPr>
          <p:cNvSpPr txBox="1"/>
          <p:nvPr/>
        </p:nvSpPr>
        <p:spPr>
          <a:xfrm>
            <a:off x="5118163" y="275987"/>
            <a:ext cx="1139046" cy="926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928A2-CA7C-0848-B00C-7AF2994BBA67}"/>
              </a:ext>
            </a:extLst>
          </p:cNvPr>
          <p:cNvSpPr txBox="1"/>
          <p:nvPr/>
        </p:nvSpPr>
        <p:spPr>
          <a:xfrm>
            <a:off x="7130537" y="287526"/>
            <a:ext cx="814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101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BA2237-7200-C247-A4FF-44FC70BEFCA5}"/>
              </a:ext>
            </a:extLst>
          </p:cNvPr>
          <p:cNvCxnSpPr>
            <a:cxnSpLocks/>
          </p:cNvCxnSpPr>
          <p:nvPr/>
        </p:nvCxnSpPr>
        <p:spPr>
          <a:xfrm>
            <a:off x="1391574" y="1531945"/>
            <a:ext cx="0" cy="77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13E4F4-8AAB-3C44-99D6-DCB97187D79B}"/>
              </a:ext>
            </a:extLst>
          </p:cNvPr>
          <p:cNvCxnSpPr>
            <a:cxnSpLocks/>
          </p:cNvCxnSpPr>
          <p:nvPr/>
        </p:nvCxnSpPr>
        <p:spPr>
          <a:xfrm>
            <a:off x="2465097" y="1531945"/>
            <a:ext cx="0" cy="77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79EE74-228A-8D44-9C4B-F63EA99A2F9D}"/>
              </a:ext>
            </a:extLst>
          </p:cNvPr>
          <p:cNvSpPr txBox="1"/>
          <p:nvPr/>
        </p:nvSpPr>
        <p:spPr>
          <a:xfrm>
            <a:off x="2715361" y="1683516"/>
            <a:ext cx="749290" cy="529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6C071C-9B2D-5144-8CE4-02FACFDC5995}"/>
              </a:ext>
            </a:extLst>
          </p:cNvPr>
          <p:cNvSpPr txBox="1"/>
          <p:nvPr/>
        </p:nvSpPr>
        <p:spPr>
          <a:xfrm>
            <a:off x="1558444" y="1474972"/>
            <a:ext cx="739784" cy="926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  <a:p>
            <a:r>
              <a:rPr lang="en-US" dirty="0"/>
              <a:t>size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1103F9-9173-0F48-BCBF-5BB2F1F2A744}"/>
              </a:ext>
            </a:extLst>
          </p:cNvPr>
          <p:cNvSpPr txBox="1"/>
          <p:nvPr/>
        </p:nvSpPr>
        <p:spPr>
          <a:xfrm>
            <a:off x="279154" y="1632086"/>
            <a:ext cx="1119944" cy="529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foo.txt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A879DD-98EB-CF46-AEE9-0DFD6E8B6FD4}"/>
              </a:ext>
            </a:extLst>
          </p:cNvPr>
          <p:cNvSpPr txBox="1"/>
          <p:nvPr/>
        </p:nvSpPr>
        <p:spPr>
          <a:xfrm>
            <a:off x="9363544" y="5703315"/>
            <a:ext cx="922466" cy="926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FAT</a:t>
            </a:r>
          </a:p>
          <a:p>
            <a:r>
              <a:rPr lang="en-US" dirty="0"/>
              <a:t>table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9F373F-E3E4-0D4B-86D2-32E2E9B58F7D}"/>
              </a:ext>
            </a:extLst>
          </p:cNvPr>
          <p:cNvSpPr txBox="1"/>
          <p:nvPr/>
        </p:nvSpPr>
        <p:spPr>
          <a:xfrm>
            <a:off x="10282119" y="2049211"/>
            <a:ext cx="1703053" cy="529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5475BC-42DF-A44F-BE86-E2E8B912EE8F}"/>
              </a:ext>
            </a:extLst>
          </p:cNvPr>
          <p:cNvSpPr txBox="1"/>
          <p:nvPr/>
        </p:nvSpPr>
        <p:spPr>
          <a:xfrm>
            <a:off x="10251319" y="2534295"/>
            <a:ext cx="1703053" cy="529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9FC3C3-7F54-214F-9810-1CD6B2FAAE01}"/>
              </a:ext>
            </a:extLst>
          </p:cNvPr>
          <p:cNvSpPr txBox="1"/>
          <p:nvPr/>
        </p:nvSpPr>
        <p:spPr>
          <a:xfrm>
            <a:off x="10282119" y="4106205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297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410A8D-7E46-1A40-A0FB-BBCED13A8E82}"/>
              </a:ext>
            </a:extLst>
          </p:cNvPr>
          <p:cNvSpPr txBox="1"/>
          <p:nvPr/>
        </p:nvSpPr>
        <p:spPr>
          <a:xfrm>
            <a:off x="10282119" y="4584909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298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7B6DF9-3C28-BC46-9421-EEB6EDAD708C}"/>
              </a:ext>
            </a:extLst>
          </p:cNvPr>
          <p:cNvSpPr txBox="1"/>
          <p:nvPr/>
        </p:nvSpPr>
        <p:spPr>
          <a:xfrm>
            <a:off x="9466018" y="24772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D1686E-DA8E-9C42-A044-7CFA5AFAF9B8}"/>
              </a:ext>
            </a:extLst>
          </p:cNvPr>
          <p:cNvSpPr txBox="1"/>
          <p:nvPr/>
        </p:nvSpPr>
        <p:spPr>
          <a:xfrm>
            <a:off x="9484025" y="2067307"/>
            <a:ext cx="749290" cy="529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778EE1-5B0D-DB4A-9C7D-E2247F45D895}"/>
              </a:ext>
            </a:extLst>
          </p:cNvPr>
          <p:cNvSpPr txBox="1"/>
          <p:nvPr/>
        </p:nvSpPr>
        <p:spPr>
          <a:xfrm>
            <a:off x="9516404" y="420153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CC036C-B001-3544-B6B5-EBA218E26390}"/>
              </a:ext>
            </a:extLst>
          </p:cNvPr>
          <p:cNvSpPr txBox="1"/>
          <p:nvPr/>
        </p:nvSpPr>
        <p:spPr>
          <a:xfrm>
            <a:off x="9510942" y="4536976"/>
            <a:ext cx="771172" cy="529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EOF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223EC8-EA1E-C043-8FF6-DCB41B4AA305}"/>
              </a:ext>
            </a:extLst>
          </p:cNvPr>
          <p:cNvSpPr txBox="1"/>
          <p:nvPr/>
        </p:nvSpPr>
        <p:spPr>
          <a:xfrm>
            <a:off x="279154" y="2533911"/>
            <a:ext cx="3936753" cy="529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directory entry</a:t>
            </a:r>
            <a:r>
              <a:rPr lang="en-US" dirty="0"/>
              <a:t> of file </a:t>
            </a:r>
            <a:r>
              <a:rPr lang="en-US" dirty="0" err="1"/>
              <a:t>foo.txt</a:t>
            </a:r>
            <a:endParaRPr lang="en-US" dirty="0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F9400D23-C66F-BF4F-B321-57DEC7F6E96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798978" y="1529987"/>
            <a:ext cx="915140" cy="3879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60BA57F-B339-9344-9458-E2F372F0520E}"/>
              </a:ext>
            </a:extLst>
          </p:cNvPr>
          <p:cNvSpPr/>
          <p:nvPr/>
        </p:nvSpPr>
        <p:spPr>
          <a:xfrm>
            <a:off x="4721703" y="874892"/>
            <a:ext cx="1545395" cy="15483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D34A125-7352-6A48-8D07-97AA0F43176F}"/>
              </a:ext>
            </a:extLst>
          </p:cNvPr>
          <p:cNvSpPr/>
          <p:nvPr/>
        </p:nvSpPr>
        <p:spPr>
          <a:xfrm>
            <a:off x="6765035" y="869077"/>
            <a:ext cx="1545395" cy="15483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06F7207C-EC65-DB44-8972-ABE3E972CA0C}"/>
              </a:ext>
            </a:extLst>
          </p:cNvPr>
          <p:cNvSpPr/>
          <p:nvPr/>
        </p:nvSpPr>
        <p:spPr>
          <a:xfrm>
            <a:off x="9140391" y="4309803"/>
            <a:ext cx="856210" cy="476052"/>
          </a:xfrm>
          <a:prstGeom prst="arc">
            <a:avLst>
              <a:gd name="adj1" fmla="val 7688523"/>
              <a:gd name="adj2" fmla="val 13735158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415DEAFE-D7CB-094C-8B03-0090A8B0EA82}"/>
              </a:ext>
            </a:extLst>
          </p:cNvPr>
          <p:cNvSpPr/>
          <p:nvPr/>
        </p:nvSpPr>
        <p:spPr>
          <a:xfrm>
            <a:off x="9158799" y="2253399"/>
            <a:ext cx="856210" cy="592289"/>
          </a:xfrm>
          <a:prstGeom prst="arc">
            <a:avLst>
              <a:gd name="adj1" fmla="val 7976315"/>
              <a:gd name="adj2" fmla="val 13735158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93101BFA-3292-D340-A843-ED263A28CAD3}"/>
              </a:ext>
            </a:extLst>
          </p:cNvPr>
          <p:cNvSpPr/>
          <p:nvPr/>
        </p:nvSpPr>
        <p:spPr>
          <a:xfrm>
            <a:off x="9188312" y="2676306"/>
            <a:ext cx="1029676" cy="1096442"/>
          </a:xfrm>
          <a:prstGeom prst="arc">
            <a:avLst>
              <a:gd name="adj1" fmla="val 7976315"/>
              <a:gd name="adj2" fmla="val 13735158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1AB9B8-7179-A749-B6B0-130E88143855}"/>
              </a:ext>
            </a:extLst>
          </p:cNvPr>
          <p:cNvSpPr/>
          <p:nvPr/>
        </p:nvSpPr>
        <p:spPr>
          <a:xfrm>
            <a:off x="4100476" y="310242"/>
            <a:ext cx="4616496" cy="5240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85B740-914B-D04B-BDAC-C1DDB36E575E}"/>
              </a:ext>
            </a:extLst>
          </p:cNvPr>
          <p:cNvSpPr txBox="1"/>
          <p:nvPr/>
        </p:nvSpPr>
        <p:spPr>
          <a:xfrm>
            <a:off x="5713276" y="5703313"/>
            <a:ext cx="1520642" cy="529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area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C1AC74-73C7-6A45-A5E4-0F84A6DD6D46}"/>
              </a:ext>
            </a:extLst>
          </p:cNvPr>
          <p:cNvSpPr txBox="1"/>
          <p:nvPr/>
        </p:nvSpPr>
        <p:spPr>
          <a:xfrm>
            <a:off x="4978751" y="4823600"/>
            <a:ext cx="814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200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A7E112-4A7C-6D46-8D2E-A37B46DEA1CB}"/>
              </a:ext>
            </a:extLst>
          </p:cNvPr>
          <p:cNvSpPr txBox="1"/>
          <p:nvPr/>
        </p:nvSpPr>
        <p:spPr>
          <a:xfrm>
            <a:off x="7170149" y="4770684"/>
            <a:ext cx="814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298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62B395-301A-224F-8A5F-FCA01E3CAFE3}"/>
              </a:ext>
            </a:extLst>
          </p:cNvPr>
          <p:cNvSpPr txBox="1"/>
          <p:nvPr/>
        </p:nvSpPr>
        <p:spPr>
          <a:xfrm>
            <a:off x="6243337" y="3691143"/>
            <a:ext cx="5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....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475B299-E8FE-D34E-8D37-95AF4861C72F}"/>
              </a:ext>
            </a:extLst>
          </p:cNvPr>
          <p:cNvSpPr/>
          <p:nvPr/>
        </p:nvSpPr>
        <p:spPr>
          <a:xfrm>
            <a:off x="4711814" y="3215840"/>
            <a:ext cx="1545395" cy="15483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09F69E1-97B1-F948-9D79-EBC611F7A64E}"/>
              </a:ext>
            </a:extLst>
          </p:cNvPr>
          <p:cNvSpPr/>
          <p:nvPr/>
        </p:nvSpPr>
        <p:spPr>
          <a:xfrm>
            <a:off x="6755146" y="3210025"/>
            <a:ext cx="1545395" cy="15483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1B9027-E18A-F442-9E3A-03500921FCAE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 flipV="1">
            <a:off x="6267098" y="1643276"/>
            <a:ext cx="497937" cy="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5F927504-3AD1-C847-9565-A37792C5B015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H="1">
            <a:off x="4711814" y="1643276"/>
            <a:ext cx="3598616" cy="2346763"/>
          </a:xfrm>
          <a:prstGeom prst="curvedConnector5">
            <a:avLst>
              <a:gd name="adj1" fmla="val -6352"/>
              <a:gd name="adj2" fmla="val 50000"/>
              <a:gd name="adj3" fmla="val 106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E8C3D02-2C35-9146-87E9-615457A4DE6C}"/>
              </a:ext>
            </a:extLst>
          </p:cNvPr>
          <p:cNvCxnSpPr/>
          <p:nvPr/>
        </p:nvCxnSpPr>
        <p:spPr>
          <a:xfrm>
            <a:off x="9363544" y="3714003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4820703-AB69-614F-9F86-2CB095F4F68B}"/>
              </a:ext>
            </a:extLst>
          </p:cNvPr>
          <p:cNvCxnSpPr/>
          <p:nvPr/>
        </p:nvCxnSpPr>
        <p:spPr>
          <a:xfrm>
            <a:off x="9363544" y="3441860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0063EBB-C97A-1E42-B4A9-CCED10C51292}"/>
              </a:ext>
            </a:extLst>
          </p:cNvPr>
          <p:cNvSpPr txBox="1"/>
          <p:nvPr/>
        </p:nvSpPr>
        <p:spPr>
          <a:xfrm rot="5400000">
            <a:off x="9542666" y="2823136"/>
            <a:ext cx="36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F9107B-4719-A246-98B6-43B9A9A1AD74}"/>
              </a:ext>
            </a:extLst>
          </p:cNvPr>
          <p:cNvSpPr txBox="1"/>
          <p:nvPr/>
        </p:nvSpPr>
        <p:spPr>
          <a:xfrm>
            <a:off x="10282114" y="3372651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A41461E-F18D-C046-B8CC-2FD29A50D276}"/>
              </a:ext>
            </a:extLst>
          </p:cNvPr>
          <p:cNvSpPr txBox="1"/>
          <p:nvPr/>
        </p:nvSpPr>
        <p:spPr>
          <a:xfrm>
            <a:off x="9510942" y="339669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</a:t>
            </a:r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D0996933-1969-D645-BE33-152439C4665A}"/>
              </a:ext>
            </a:extLst>
          </p:cNvPr>
          <p:cNvSpPr/>
          <p:nvPr/>
        </p:nvSpPr>
        <p:spPr>
          <a:xfrm>
            <a:off x="9073779" y="3596959"/>
            <a:ext cx="856210" cy="337009"/>
          </a:xfrm>
          <a:prstGeom prst="arc">
            <a:avLst>
              <a:gd name="adj1" fmla="val 7976315"/>
              <a:gd name="adj2" fmla="val 13735158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2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49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2019-10-26T01:36:15Z</dcterms:created>
  <dcterms:modified xsi:type="dcterms:W3CDTF">2019-10-26T03:50:55Z</dcterms:modified>
</cp:coreProperties>
</file>