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9"/>
    <p:restoredTop sz="93114"/>
  </p:normalViewPr>
  <p:slideViewPr>
    <p:cSldViewPr snapToGrid="0" snapToObjects="1">
      <p:cViewPr varScale="1">
        <p:scale>
          <a:sx n="78" d="100"/>
          <a:sy n="78" d="100"/>
        </p:scale>
        <p:origin x="1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06DD1-4DD8-6D47-921E-28B41360EBE3}"/>
              </a:ext>
            </a:extLst>
          </p:cNvPr>
          <p:cNvSpPr/>
          <p:nvPr/>
        </p:nvSpPr>
        <p:spPr>
          <a:xfrm>
            <a:off x="3996331" y="1430336"/>
            <a:ext cx="3585558" cy="772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1E85F-BC96-3847-B47B-67B11DC6849D}"/>
              </a:ext>
            </a:extLst>
          </p:cNvPr>
          <p:cNvSpPr/>
          <p:nvPr/>
        </p:nvSpPr>
        <p:spPr>
          <a:xfrm>
            <a:off x="8563662" y="451909"/>
            <a:ext cx="887775" cy="5240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C80E9-E336-A346-8909-F4E096A9B98E}"/>
              </a:ext>
            </a:extLst>
          </p:cNvPr>
          <p:cNvCxnSpPr/>
          <p:nvPr/>
        </p:nvCxnSpPr>
        <p:spPr>
          <a:xfrm>
            <a:off x="8550095" y="803422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1483DA-E361-AE48-9474-158773B593A9}"/>
              </a:ext>
            </a:extLst>
          </p:cNvPr>
          <p:cNvCxnSpPr/>
          <p:nvPr/>
        </p:nvCxnSpPr>
        <p:spPr>
          <a:xfrm>
            <a:off x="8563657" y="1167636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3FA8C5-BE8E-5C4F-AD29-ABA52636D557}"/>
              </a:ext>
            </a:extLst>
          </p:cNvPr>
          <p:cNvCxnSpPr/>
          <p:nvPr/>
        </p:nvCxnSpPr>
        <p:spPr>
          <a:xfrm>
            <a:off x="8563659" y="2225475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B0A45D-4CC4-4841-B3A5-72377BF8C37F}"/>
              </a:ext>
            </a:extLst>
          </p:cNvPr>
          <p:cNvCxnSpPr/>
          <p:nvPr/>
        </p:nvCxnSpPr>
        <p:spPr>
          <a:xfrm>
            <a:off x="8563658" y="2679217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E52D00-0740-144F-ABB5-2A8152212334}"/>
              </a:ext>
            </a:extLst>
          </p:cNvPr>
          <p:cNvCxnSpPr/>
          <p:nvPr/>
        </p:nvCxnSpPr>
        <p:spPr>
          <a:xfrm>
            <a:off x="8563658" y="3072273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26E03-2288-EE44-8328-E5F4CAE6B627}"/>
              </a:ext>
            </a:extLst>
          </p:cNvPr>
          <p:cNvCxnSpPr/>
          <p:nvPr/>
        </p:nvCxnSpPr>
        <p:spPr>
          <a:xfrm>
            <a:off x="8563661" y="3687660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4348E4-6E50-844A-979A-70F4C25A1F5F}"/>
              </a:ext>
            </a:extLst>
          </p:cNvPr>
          <p:cNvCxnSpPr/>
          <p:nvPr/>
        </p:nvCxnSpPr>
        <p:spPr>
          <a:xfrm>
            <a:off x="8563658" y="4120417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D7EBE-5AEC-5C41-B425-2695B5EAD0E6}"/>
              </a:ext>
            </a:extLst>
          </p:cNvPr>
          <p:cNvCxnSpPr/>
          <p:nvPr/>
        </p:nvCxnSpPr>
        <p:spPr>
          <a:xfrm>
            <a:off x="8563658" y="4549204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70A631-65F2-8F4E-994E-F15D39E747E0}"/>
              </a:ext>
            </a:extLst>
          </p:cNvPr>
          <p:cNvSpPr txBox="1"/>
          <p:nvPr/>
        </p:nvSpPr>
        <p:spPr>
          <a:xfrm rot="5400000">
            <a:off x="8732786" y="1629552"/>
            <a:ext cx="59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.......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5ABF5E-3C6F-AB49-A4A7-1C832A5A860C}"/>
              </a:ext>
            </a:extLst>
          </p:cNvPr>
          <p:cNvSpPr txBox="1"/>
          <p:nvPr/>
        </p:nvSpPr>
        <p:spPr>
          <a:xfrm rot="5400000">
            <a:off x="8686565" y="32624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........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15E17-93D7-2444-8073-61E44D7636B1}"/>
              </a:ext>
            </a:extLst>
          </p:cNvPr>
          <p:cNvSpPr txBox="1"/>
          <p:nvPr/>
        </p:nvSpPr>
        <p:spPr>
          <a:xfrm rot="5400000">
            <a:off x="8571149" y="48881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............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5C509-C227-DA4E-9B4A-B155714F68D2}"/>
              </a:ext>
            </a:extLst>
          </p:cNvPr>
          <p:cNvSpPr txBox="1"/>
          <p:nvPr/>
        </p:nvSpPr>
        <p:spPr>
          <a:xfrm>
            <a:off x="4411791" y="4321816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928A2-CA7C-0848-B00C-7AF2994BBA67}"/>
              </a:ext>
            </a:extLst>
          </p:cNvPr>
          <p:cNvSpPr txBox="1"/>
          <p:nvPr/>
        </p:nvSpPr>
        <p:spPr>
          <a:xfrm>
            <a:off x="6767499" y="4280597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220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BA2237-7200-C247-A4FF-44FC70BEFCA5}"/>
              </a:ext>
            </a:extLst>
          </p:cNvPr>
          <p:cNvCxnSpPr>
            <a:cxnSpLocks/>
          </p:cNvCxnSpPr>
          <p:nvPr/>
        </p:nvCxnSpPr>
        <p:spPr>
          <a:xfrm>
            <a:off x="5174485" y="1430336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3E4F4-8AAB-3C44-99D6-DCB97187D79B}"/>
              </a:ext>
            </a:extLst>
          </p:cNvPr>
          <p:cNvCxnSpPr>
            <a:cxnSpLocks/>
          </p:cNvCxnSpPr>
          <p:nvPr/>
        </p:nvCxnSpPr>
        <p:spPr>
          <a:xfrm>
            <a:off x="6248008" y="1430336"/>
            <a:ext cx="0" cy="772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79EE74-228A-8D44-9C4B-F63EA99A2F9D}"/>
              </a:ext>
            </a:extLst>
          </p:cNvPr>
          <p:cNvSpPr txBox="1"/>
          <p:nvPr/>
        </p:nvSpPr>
        <p:spPr>
          <a:xfrm>
            <a:off x="6304296" y="1486654"/>
            <a:ext cx="128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</a:t>
            </a:r>
          </a:p>
          <a:p>
            <a:r>
              <a:rPr lang="en-US" dirty="0"/>
              <a:t>cluster=200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6C071C-9B2D-5144-8CE4-02FACFDC5995}"/>
              </a:ext>
            </a:extLst>
          </p:cNvPr>
          <p:cNvSpPr txBox="1"/>
          <p:nvPr/>
        </p:nvSpPr>
        <p:spPr>
          <a:xfrm>
            <a:off x="5267922" y="1504032"/>
            <a:ext cx="84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</a:t>
            </a:r>
          </a:p>
          <a:p>
            <a:r>
              <a:rPr lang="en-US" dirty="0"/>
              <a:t>the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1103F9-9173-0F48-BCBF-5BB2F1F2A744}"/>
              </a:ext>
            </a:extLst>
          </p:cNvPr>
          <p:cNvSpPr txBox="1"/>
          <p:nvPr/>
        </p:nvSpPr>
        <p:spPr>
          <a:xfrm>
            <a:off x="4062065" y="1530477"/>
            <a:ext cx="98116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“_</a:t>
            </a:r>
            <a:r>
              <a:rPr lang="en-US" dirty="0" err="1"/>
              <a:t>ar.txt</a:t>
            </a:r>
            <a:r>
              <a:rPr lang="en-US" dirty="0"/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A879DD-98EB-CF46-AEE9-0DFD6E8B6FD4}"/>
              </a:ext>
            </a:extLst>
          </p:cNvPr>
          <p:cNvSpPr txBox="1"/>
          <p:nvPr/>
        </p:nvSpPr>
        <p:spPr>
          <a:xfrm>
            <a:off x="8563658" y="5844981"/>
            <a:ext cx="103252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 table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F373F-E3E4-0D4B-86D2-32E2E9B58F7D}"/>
              </a:ext>
            </a:extLst>
          </p:cNvPr>
          <p:cNvSpPr txBox="1"/>
          <p:nvPr/>
        </p:nvSpPr>
        <p:spPr>
          <a:xfrm>
            <a:off x="9482232" y="2190878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5475BC-42DF-A44F-BE86-E2E8B912EE8F}"/>
              </a:ext>
            </a:extLst>
          </p:cNvPr>
          <p:cNvSpPr txBox="1"/>
          <p:nvPr/>
        </p:nvSpPr>
        <p:spPr>
          <a:xfrm>
            <a:off x="9451433" y="2675962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FC3C3-7F54-214F-9810-1CD6B2FAAE01}"/>
              </a:ext>
            </a:extLst>
          </p:cNvPr>
          <p:cNvSpPr txBox="1"/>
          <p:nvPr/>
        </p:nvSpPr>
        <p:spPr>
          <a:xfrm>
            <a:off x="9482232" y="3672140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119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10A8D-7E46-1A40-A0FB-BBCED13A8E82}"/>
              </a:ext>
            </a:extLst>
          </p:cNvPr>
          <p:cNvSpPr txBox="1"/>
          <p:nvPr/>
        </p:nvSpPr>
        <p:spPr>
          <a:xfrm>
            <a:off x="9482232" y="4150843"/>
            <a:ext cx="1217641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220</a:t>
            </a:r>
            <a:r>
              <a:rPr lang="en-US" baseline="30000" dirty="0"/>
              <a:t>th</a:t>
            </a:r>
            <a:r>
              <a:rPr lang="en-US" dirty="0"/>
              <a:t> entry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7B6DF9-3C28-BC46-9421-EEB6EDAD708C}"/>
              </a:ext>
            </a:extLst>
          </p:cNvPr>
          <p:cNvSpPr txBox="1"/>
          <p:nvPr/>
        </p:nvSpPr>
        <p:spPr>
          <a:xfrm>
            <a:off x="8778235" y="2618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D1686E-DA8E-9C42-A044-7CFA5AFAF9B8}"/>
              </a:ext>
            </a:extLst>
          </p:cNvPr>
          <p:cNvSpPr txBox="1"/>
          <p:nvPr/>
        </p:nvSpPr>
        <p:spPr>
          <a:xfrm>
            <a:off x="8781650" y="2191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778EE1-5B0D-DB4A-9C7D-E2247F45D895}"/>
              </a:ext>
            </a:extLst>
          </p:cNvPr>
          <p:cNvSpPr txBox="1"/>
          <p:nvPr/>
        </p:nvSpPr>
        <p:spPr>
          <a:xfrm>
            <a:off x="8792643" y="3687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CC036C-B001-3544-B6B5-EBA218E26390}"/>
              </a:ext>
            </a:extLst>
          </p:cNvPr>
          <p:cNvSpPr txBox="1"/>
          <p:nvPr/>
        </p:nvSpPr>
        <p:spPr>
          <a:xfrm>
            <a:off x="8775423" y="415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223EC8-EA1E-C043-8FF6-DCB41B4AA305}"/>
              </a:ext>
            </a:extLst>
          </p:cNvPr>
          <p:cNvSpPr txBox="1"/>
          <p:nvPr/>
        </p:nvSpPr>
        <p:spPr>
          <a:xfrm>
            <a:off x="4319912" y="991580"/>
            <a:ext cx="280192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directory entry</a:t>
            </a:r>
            <a:r>
              <a:rPr lang="en-US" dirty="0"/>
              <a:t> of file </a:t>
            </a:r>
            <a:r>
              <a:rPr lang="en-US" i="1" dirty="0" err="1">
                <a:solidFill>
                  <a:srgbClr val="0070C0"/>
                </a:solidFill>
              </a:rPr>
              <a:t>bar.txt</a:t>
            </a:r>
            <a:endParaRPr lang="en-US" i="1" dirty="0">
              <a:solidFill>
                <a:srgbClr val="0070C0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F9400D23-C66F-BF4F-B321-57DEC7F6E96D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4110287" y="2464985"/>
            <a:ext cx="1028982" cy="500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60BA57F-B339-9344-9458-E2F372F0520E}"/>
              </a:ext>
            </a:extLst>
          </p:cNvPr>
          <p:cNvSpPr/>
          <p:nvPr/>
        </p:nvSpPr>
        <p:spPr>
          <a:xfrm>
            <a:off x="4527448" y="3229696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804AF56-380F-4149-9DD7-C657921E50E4}"/>
              </a:ext>
            </a:extLst>
          </p:cNvPr>
          <p:cNvSpPr/>
          <p:nvPr/>
        </p:nvSpPr>
        <p:spPr>
          <a:xfrm>
            <a:off x="5449905" y="3231823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88AA9FD-0E41-2D41-BBAE-5F36D01FD77B}"/>
              </a:ext>
            </a:extLst>
          </p:cNvPr>
          <p:cNvSpPr/>
          <p:nvPr/>
        </p:nvSpPr>
        <p:spPr>
          <a:xfrm>
            <a:off x="6767499" y="3229696"/>
            <a:ext cx="695100" cy="1004494"/>
          </a:xfrm>
          <a:prstGeom prst="round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6E2C8E-0A43-AE47-B1CE-CF07B2DDDEA3}"/>
              </a:ext>
            </a:extLst>
          </p:cNvPr>
          <p:cNvSpPr txBox="1"/>
          <p:nvPr/>
        </p:nvSpPr>
        <p:spPr>
          <a:xfrm>
            <a:off x="5391588" y="4321815"/>
            <a:ext cx="81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  <a:p>
            <a:r>
              <a:rPr lang="en-US" dirty="0"/>
              <a:t>  201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31C735-7E7E-1B42-8463-1B7ED5ADF74B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5222548" y="3731943"/>
            <a:ext cx="227357" cy="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CF9CE6-2772-C143-A0C4-A140D9E066DD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6145005" y="3731944"/>
            <a:ext cx="591699" cy="212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95BD801-B6F3-864D-A95C-93BCD53CB525}"/>
              </a:ext>
            </a:extLst>
          </p:cNvPr>
          <p:cNvSpPr txBox="1"/>
          <p:nvPr/>
        </p:nvSpPr>
        <p:spPr>
          <a:xfrm>
            <a:off x="5096315" y="5778136"/>
            <a:ext cx="110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Area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E5E5BD-D8E3-5F4F-8CFA-B75A2FF35EFC}"/>
              </a:ext>
            </a:extLst>
          </p:cNvPr>
          <p:cNvSpPr/>
          <p:nvPr/>
        </p:nvSpPr>
        <p:spPr>
          <a:xfrm>
            <a:off x="3219718" y="451909"/>
            <a:ext cx="4790941" cy="5240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0F8E169-29B7-8142-88E5-EC24A8B762B5}"/>
              </a:ext>
            </a:extLst>
          </p:cNvPr>
          <p:cNvCxnSpPr/>
          <p:nvPr/>
        </p:nvCxnSpPr>
        <p:spPr>
          <a:xfrm>
            <a:off x="8550094" y="1541247"/>
            <a:ext cx="887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2019-10-26T01:36:15Z</dcterms:created>
  <dcterms:modified xsi:type="dcterms:W3CDTF">2021-02-28T03:18:20Z</dcterms:modified>
</cp:coreProperties>
</file>