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6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3996331" y="1430336"/>
            <a:ext cx="3585558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8563662" y="451909"/>
            <a:ext cx="887775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80E9-E336-A346-8909-F4E096A9B98E}"/>
              </a:ext>
            </a:extLst>
          </p:cNvPr>
          <p:cNvCxnSpPr/>
          <p:nvPr/>
        </p:nvCxnSpPr>
        <p:spPr>
          <a:xfrm>
            <a:off x="8550095" y="803422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483DA-E361-AE48-9474-158773B593A9}"/>
              </a:ext>
            </a:extLst>
          </p:cNvPr>
          <p:cNvCxnSpPr/>
          <p:nvPr/>
        </p:nvCxnSpPr>
        <p:spPr>
          <a:xfrm>
            <a:off x="8563657" y="1167636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3FA8C5-BE8E-5C4F-AD29-ABA52636D557}"/>
              </a:ext>
            </a:extLst>
          </p:cNvPr>
          <p:cNvCxnSpPr/>
          <p:nvPr/>
        </p:nvCxnSpPr>
        <p:spPr>
          <a:xfrm>
            <a:off x="8563659" y="2225475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0A45D-4CC4-4841-B3A5-72377BF8C37F}"/>
              </a:ext>
            </a:extLst>
          </p:cNvPr>
          <p:cNvCxnSpPr/>
          <p:nvPr/>
        </p:nvCxnSpPr>
        <p:spPr>
          <a:xfrm>
            <a:off x="8563658" y="267921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52D00-0740-144F-ABB5-2A8152212334}"/>
              </a:ext>
            </a:extLst>
          </p:cNvPr>
          <p:cNvCxnSpPr/>
          <p:nvPr/>
        </p:nvCxnSpPr>
        <p:spPr>
          <a:xfrm>
            <a:off x="8563658" y="3072273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6E03-2288-EE44-8328-E5F4CAE6B627}"/>
              </a:ext>
            </a:extLst>
          </p:cNvPr>
          <p:cNvCxnSpPr/>
          <p:nvPr/>
        </p:nvCxnSpPr>
        <p:spPr>
          <a:xfrm>
            <a:off x="8563661" y="368766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348E4-6E50-844A-979A-70F4C25A1F5F}"/>
              </a:ext>
            </a:extLst>
          </p:cNvPr>
          <p:cNvCxnSpPr/>
          <p:nvPr/>
        </p:nvCxnSpPr>
        <p:spPr>
          <a:xfrm>
            <a:off x="8563658" y="412041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D7EBE-5AEC-5C41-B425-2695B5EAD0E6}"/>
              </a:ext>
            </a:extLst>
          </p:cNvPr>
          <p:cNvCxnSpPr/>
          <p:nvPr/>
        </p:nvCxnSpPr>
        <p:spPr>
          <a:xfrm>
            <a:off x="8563658" y="4549204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70A631-65F2-8F4E-994E-F15D39E747E0}"/>
              </a:ext>
            </a:extLst>
          </p:cNvPr>
          <p:cNvSpPr txBox="1"/>
          <p:nvPr/>
        </p:nvSpPr>
        <p:spPr>
          <a:xfrm rot="5400000">
            <a:off x="8732786" y="1629552"/>
            <a:ext cx="5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ABF5E-3C6F-AB49-A4A7-1C832A5A860C}"/>
              </a:ext>
            </a:extLst>
          </p:cNvPr>
          <p:cNvSpPr txBox="1"/>
          <p:nvPr/>
        </p:nvSpPr>
        <p:spPr>
          <a:xfrm rot="5400000">
            <a:off x="8643151" y="3195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15E17-93D7-2444-8073-61E44D7636B1}"/>
              </a:ext>
            </a:extLst>
          </p:cNvPr>
          <p:cNvSpPr txBox="1"/>
          <p:nvPr/>
        </p:nvSpPr>
        <p:spPr>
          <a:xfrm rot="5400000">
            <a:off x="8571149" y="48881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............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3298994" y="4321547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6997059" y="426272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5174485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6248008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6304296" y="1486654"/>
            <a:ext cx="128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</a:t>
            </a:r>
          </a:p>
          <a:p>
            <a:r>
              <a:rPr lang="en-US" dirty="0"/>
              <a:t>cluster=200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5267922" y="150403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</a:t>
            </a:r>
          </a:p>
          <a:p>
            <a:r>
              <a:rPr lang="en-US" dirty="0"/>
              <a:t>the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4062065" y="1530477"/>
            <a:ext cx="98116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bar.txt</a:t>
            </a:r>
            <a:r>
              <a:rPr lang="en-US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8563658" y="5844981"/>
            <a:ext cx="10325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F373F-E3E4-0D4B-86D2-32E2E9B58F7D}"/>
              </a:ext>
            </a:extLst>
          </p:cNvPr>
          <p:cNvSpPr txBox="1"/>
          <p:nvPr/>
        </p:nvSpPr>
        <p:spPr>
          <a:xfrm>
            <a:off x="9482232" y="2190878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475BC-42DF-A44F-BE86-E2E8B912EE8F}"/>
              </a:ext>
            </a:extLst>
          </p:cNvPr>
          <p:cNvSpPr txBox="1"/>
          <p:nvPr/>
        </p:nvSpPr>
        <p:spPr>
          <a:xfrm>
            <a:off x="9451433" y="2675962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C3C3-7F54-214F-9810-1CD6B2FAAE01}"/>
              </a:ext>
            </a:extLst>
          </p:cNvPr>
          <p:cNvSpPr txBox="1"/>
          <p:nvPr/>
        </p:nvSpPr>
        <p:spPr>
          <a:xfrm>
            <a:off x="9482232" y="3672140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119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0A8D-7E46-1A40-A0FB-BBCED13A8E82}"/>
              </a:ext>
            </a:extLst>
          </p:cNvPr>
          <p:cNvSpPr txBox="1"/>
          <p:nvPr/>
        </p:nvSpPr>
        <p:spPr>
          <a:xfrm>
            <a:off x="9482232" y="4150843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B6DF9-3C28-BC46-9421-EEB6EDAD708C}"/>
              </a:ext>
            </a:extLst>
          </p:cNvPr>
          <p:cNvSpPr txBox="1"/>
          <p:nvPr/>
        </p:nvSpPr>
        <p:spPr>
          <a:xfrm>
            <a:off x="8666131" y="26188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D1686E-DA8E-9C42-A044-7CFA5AFAF9B8}"/>
              </a:ext>
            </a:extLst>
          </p:cNvPr>
          <p:cNvSpPr txBox="1"/>
          <p:nvPr/>
        </p:nvSpPr>
        <p:spPr>
          <a:xfrm>
            <a:off x="8684139" y="2208974"/>
            <a:ext cx="53572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78EE1-5B0D-DB4A-9C7D-E2247F45D895}"/>
              </a:ext>
            </a:extLst>
          </p:cNvPr>
          <p:cNvSpPr txBox="1"/>
          <p:nvPr/>
        </p:nvSpPr>
        <p:spPr>
          <a:xfrm>
            <a:off x="8684139" y="3685972"/>
            <a:ext cx="53572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C036C-B001-3544-B6B5-EBA218E26390}"/>
              </a:ext>
            </a:extLst>
          </p:cNvPr>
          <p:cNvSpPr txBox="1"/>
          <p:nvPr/>
        </p:nvSpPr>
        <p:spPr>
          <a:xfrm>
            <a:off x="8711056" y="4102911"/>
            <a:ext cx="771172" cy="529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4319912" y="991580"/>
            <a:ext cx="280192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directory entry</a:t>
            </a:r>
            <a:r>
              <a:rPr lang="en-US" dirty="0"/>
              <a:t> of file </a:t>
            </a:r>
            <a:r>
              <a:rPr lang="en-US" i="1" dirty="0" err="1">
                <a:solidFill>
                  <a:srgbClr val="0070C0"/>
                </a:solidFill>
              </a:rPr>
              <a:t>bar.txt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endCxn id="43" idx="0"/>
          </p:cNvCxnSpPr>
          <p:nvPr/>
        </p:nvCxnSpPr>
        <p:spPr>
          <a:xfrm rot="5400000">
            <a:off x="3487762" y="2499916"/>
            <a:ext cx="1003950" cy="45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3414651" y="3229427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804AF56-380F-4149-9DD7-C657921E50E4}"/>
              </a:ext>
            </a:extLst>
          </p:cNvPr>
          <p:cNvSpPr/>
          <p:nvPr/>
        </p:nvSpPr>
        <p:spPr>
          <a:xfrm>
            <a:off x="4337108" y="3231554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8AA9FD-0E41-2D41-BBAE-5F36D01FD77B}"/>
              </a:ext>
            </a:extLst>
          </p:cNvPr>
          <p:cNvSpPr/>
          <p:nvPr/>
        </p:nvSpPr>
        <p:spPr>
          <a:xfrm>
            <a:off x="6997059" y="3191774"/>
            <a:ext cx="695100" cy="1024545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E2C8E-0A43-AE47-B1CE-CF07B2DDDEA3}"/>
              </a:ext>
            </a:extLst>
          </p:cNvPr>
          <p:cNvSpPr txBox="1"/>
          <p:nvPr/>
        </p:nvSpPr>
        <p:spPr>
          <a:xfrm>
            <a:off x="4278791" y="432154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1C735-7E7E-1B42-8463-1B7ED5ADF74B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4109751" y="3731674"/>
            <a:ext cx="227357" cy="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CF9CE6-2772-C143-A0C4-A140D9E066DD}"/>
              </a:ext>
            </a:extLst>
          </p:cNvPr>
          <p:cNvCxnSpPr>
            <a:cxnSpLocks/>
          </p:cNvCxnSpPr>
          <p:nvPr/>
        </p:nvCxnSpPr>
        <p:spPr>
          <a:xfrm>
            <a:off x="6506657" y="3731510"/>
            <a:ext cx="522208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5BD801-B6F3-864D-A95C-93BCD53CB525}"/>
              </a:ext>
            </a:extLst>
          </p:cNvPr>
          <p:cNvSpPr txBox="1"/>
          <p:nvPr/>
        </p:nvSpPr>
        <p:spPr>
          <a:xfrm>
            <a:off x="5096315" y="5778136"/>
            <a:ext cx="11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E5E5BD-D8E3-5F4F-8CFA-B75A2FF35EFC}"/>
              </a:ext>
            </a:extLst>
          </p:cNvPr>
          <p:cNvSpPr/>
          <p:nvPr/>
        </p:nvSpPr>
        <p:spPr>
          <a:xfrm>
            <a:off x="3219718" y="451909"/>
            <a:ext cx="4790941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F8E169-29B7-8142-88E5-EC24A8B762B5}"/>
              </a:ext>
            </a:extLst>
          </p:cNvPr>
          <p:cNvCxnSpPr/>
          <p:nvPr/>
        </p:nvCxnSpPr>
        <p:spPr>
          <a:xfrm>
            <a:off x="8550094" y="154124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2F8BC2C-2CD7-AB4B-B59F-3F9F1605F78C}"/>
              </a:ext>
            </a:extLst>
          </p:cNvPr>
          <p:cNvSpPr/>
          <p:nvPr/>
        </p:nvSpPr>
        <p:spPr>
          <a:xfrm>
            <a:off x="5780762" y="3231390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BC63DA-96C8-2B45-85FC-139106E1A31B}"/>
              </a:ext>
            </a:extLst>
          </p:cNvPr>
          <p:cNvSpPr txBox="1"/>
          <p:nvPr/>
        </p:nvSpPr>
        <p:spPr>
          <a:xfrm>
            <a:off x="5722445" y="4321382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212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784442A-A464-D841-A2E6-7F7AE2800A92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5032208" y="3733637"/>
            <a:ext cx="748554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69D1D1-4771-304D-8D0C-9BFD57C7A3CE}"/>
              </a:ext>
            </a:extLst>
          </p:cNvPr>
          <p:cNvSpPr txBox="1"/>
          <p:nvPr/>
        </p:nvSpPr>
        <p:spPr>
          <a:xfrm>
            <a:off x="5087704" y="4882842"/>
            <a:ext cx="6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gap</a:t>
            </a:r>
          </a:p>
          <a:p>
            <a:r>
              <a:rPr lang="en-US" dirty="0"/>
              <a:t>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D3AF2C-45B1-0144-A429-77B96C00F620}"/>
              </a:ext>
            </a:extLst>
          </p:cNvPr>
          <p:cNvCxnSpPr/>
          <p:nvPr/>
        </p:nvCxnSpPr>
        <p:spPr>
          <a:xfrm>
            <a:off x="5063193" y="4335509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42E610-1B0D-4744-8097-E9058F95ACB7}"/>
              </a:ext>
            </a:extLst>
          </p:cNvPr>
          <p:cNvCxnSpPr/>
          <p:nvPr/>
        </p:nvCxnSpPr>
        <p:spPr>
          <a:xfrm>
            <a:off x="5768204" y="4335509"/>
            <a:ext cx="0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54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2019-10-26T01:36:15Z</dcterms:created>
  <dcterms:modified xsi:type="dcterms:W3CDTF">2021-02-28T03:48:37Z</dcterms:modified>
</cp:coreProperties>
</file>