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9"/>
    <p:restoredTop sz="93114"/>
  </p:normalViewPr>
  <p:slideViewPr>
    <p:cSldViewPr snapToGrid="0" snapToObjects="1">
      <p:cViewPr varScale="1">
        <p:scale>
          <a:sx n="78" d="100"/>
          <a:sy n="78" d="100"/>
        </p:scale>
        <p:origin x="1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8C08-D5BE-4541-BC9D-D520A52B2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4871D-8EFB-2341-8A45-10F3CDCA7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DE695-EB91-FB43-8530-8883FE49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D260-7603-1649-93E4-A5FA9BF0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361B-9FAD-7F42-A826-F4927785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2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CB15-518D-4E4D-8B80-064FD3F7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73803-A99C-974D-9EC0-137F94974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C90F9-B524-9D49-AF07-D9FB7C81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006C-6EF3-6E47-83D0-0F498CE0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932B7-56FC-5D45-93D2-B393BE54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9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C1C7D-8B26-5948-8698-B36004D5A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20486-0F9F-4849-967F-7FC66C10C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195D6-A8F0-3647-A46F-50D2C487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5F7FF-905E-5B4B-82CE-8C28EE08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5B803-B783-5A4F-A93B-282D299A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75D7-15D0-764A-B00F-BA681A8A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0A58-1A64-3441-9E25-41DC96A8E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2099F-9F3C-6D4F-86B9-C489F352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04BF8-09D1-D04F-B58B-04531DA3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6E47-4226-F147-A21E-C6D55195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6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0350-6B17-E44D-9D33-50751FCA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A22E-A518-9F4C-9415-4444B1C70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C4469-DF9C-A747-93D6-455FE8CF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DE16-D800-C447-8452-79B89FB6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2B8D-CC86-9E47-8AD0-5AACD600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4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1E15-81AA-5B43-A8F6-6396991D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DBCB-EB58-A74B-BC02-D1C3ABB3E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E7A0C-61A6-7E41-AC4E-BC6DBDA35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DF360-B7C4-4F4B-AB58-3C63A662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76FE3-A4EF-B541-8E3F-76826743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CFC7A-603C-A74F-A374-2901A0AD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279C-1C6A-D543-AA0C-13070A7F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031AB-45B7-2348-AF46-0B9BC491F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1E412-3C22-354A-9192-FC811437E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1EC73-17E3-8843-AF07-5213BD4EE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96B6F-00A1-C245-9FEE-347416D49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F5812-0AFE-7440-9B18-56A84BB9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0F7A3-F308-6643-9293-91C09B9F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667B2-1B1B-7142-9242-F0D808FC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5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1AE4-2154-6B4F-948A-A9AC05E7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4CF60-E63D-554C-B4EE-02A3643E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AD8FC-207F-FF41-830F-8936D7F0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EDA31-4C4D-D34F-8C3F-99BC2A7C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9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2FAAE-A7A6-0B42-84AD-8260717A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13FC5-3547-3C42-AF01-D646D434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83929-EB97-3146-9423-18FDC9D5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1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73B9-EEA5-9646-8326-D167D09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6BB6-B6DF-7A49-8461-E28DE7B2C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CD14F-6CF0-374A-B374-9D2D33E0A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691E1-CAE3-134A-828F-F7D9885D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99CFF-FBD6-2A46-B205-08B5E483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DBC6C-D2D8-7142-B715-6AADEDD1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0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0863-DF09-C54F-8594-AE711839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48640-97EE-8942-B77D-90BD5FE14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0F3F9-18F6-E34E-A27E-3A8C48727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2CAA7-008E-8C4D-A8DC-E877F05A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34D8D-8A4B-6746-AF94-B4A49BB3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0A407-E602-0143-8275-3FFD7C0B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842DE-EF20-B04C-9E5F-5750CA46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2840-9569-354D-A55A-93186465C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6E9E-7EC9-B940-B1E8-6D5F3E057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65FFA-54E9-234D-80A4-09CC6A4C7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90ED-3E44-294D-ABAD-546CAF2F1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506DD1-4DD8-6D47-921E-28B41360EBE3}"/>
              </a:ext>
            </a:extLst>
          </p:cNvPr>
          <p:cNvSpPr/>
          <p:nvPr/>
        </p:nvSpPr>
        <p:spPr>
          <a:xfrm>
            <a:off x="3657937" y="1430336"/>
            <a:ext cx="4153511" cy="772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C5C509-C227-DA4E-9B4A-B155714F68D2}"/>
              </a:ext>
            </a:extLst>
          </p:cNvPr>
          <p:cNvSpPr txBox="1"/>
          <p:nvPr/>
        </p:nvSpPr>
        <p:spPr>
          <a:xfrm>
            <a:off x="3298994" y="4321547"/>
            <a:ext cx="814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</a:t>
            </a:r>
          </a:p>
          <a:p>
            <a:r>
              <a:rPr lang="en-US" dirty="0"/>
              <a:t>  200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928A2-CA7C-0848-B00C-7AF2994BBA67}"/>
              </a:ext>
            </a:extLst>
          </p:cNvPr>
          <p:cNvSpPr txBox="1"/>
          <p:nvPr/>
        </p:nvSpPr>
        <p:spPr>
          <a:xfrm>
            <a:off x="6997059" y="4262726"/>
            <a:ext cx="814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</a:t>
            </a:r>
          </a:p>
          <a:p>
            <a:r>
              <a:rPr lang="en-US" dirty="0"/>
              <a:t>  220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BA2237-7200-C247-A4FF-44FC70BEFCA5}"/>
              </a:ext>
            </a:extLst>
          </p:cNvPr>
          <p:cNvCxnSpPr>
            <a:cxnSpLocks/>
          </p:cNvCxnSpPr>
          <p:nvPr/>
        </p:nvCxnSpPr>
        <p:spPr>
          <a:xfrm>
            <a:off x="5174485" y="1430336"/>
            <a:ext cx="0" cy="772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13E4F4-8AAB-3C44-99D6-DCB97187D79B}"/>
              </a:ext>
            </a:extLst>
          </p:cNvPr>
          <p:cNvCxnSpPr>
            <a:cxnSpLocks/>
          </p:cNvCxnSpPr>
          <p:nvPr/>
        </p:nvCxnSpPr>
        <p:spPr>
          <a:xfrm>
            <a:off x="6248008" y="1430336"/>
            <a:ext cx="0" cy="772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79EE74-228A-8D44-9C4B-F63EA99A2F9D}"/>
              </a:ext>
            </a:extLst>
          </p:cNvPr>
          <p:cNvSpPr txBox="1"/>
          <p:nvPr/>
        </p:nvSpPr>
        <p:spPr>
          <a:xfrm>
            <a:off x="6300600" y="1502936"/>
            <a:ext cx="151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run1: 200-201</a:t>
            </a:r>
          </a:p>
          <a:p>
            <a:r>
              <a:rPr lang="en-US" dirty="0"/>
              <a:t>run2: 212-220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6C071C-9B2D-5144-8CE4-02FACFDC5995}"/>
              </a:ext>
            </a:extLst>
          </p:cNvPr>
          <p:cNvSpPr txBox="1"/>
          <p:nvPr/>
        </p:nvSpPr>
        <p:spPr>
          <a:xfrm>
            <a:off x="5267922" y="1504032"/>
            <a:ext cx="843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of </a:t>
            </a:r>
          </a:p>
          <a:p>
            <a:r>
              <a:rPr lang="en-US" dirty="0"/>
              <a:t>the file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1103F9-9173-0F48-BCBF-5BB2F1F2A744}"/>
              </a:ext>
            </a:extLst>
          </p:cNvPr>
          <p:cNvSpPr txBox="1"/>
          <p:nvPr/>
        </p:nvSpPr>
        <p:spPr>
          <a:xfrm>
            <a:off x="4062065" y="1530477"/>
            <a:ext cx="98116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bar.txt</a:t>
            </a:r>
            <a:r>
              <a:rPr lang="en-US" dirty="0"/>
              <a:t>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223EC8-EA1E-C043-8FF6-DCB41B4AA305}"/>
              </a:ext>
            </a:extLst>
          </p:cNvPr>
          <p:cNvSpPr txBox="1"/>
          <p:nvPr/>
        </p:nvSpPr>
        <p:spPr>
          <a:xfrm>
            <a:off x="4319912" y="991580"/>
            <a:ext cx="28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MFT entry</a:t>
            </a:r>
            <a:r>
              <a:rPr lang="en-US" dirty="0"/>
              <a:t> of file </a:t>
            </a:r>
            <a:r>
              <a:rPr lang="en-US" i="1" dirty="0" err="1">
                <a:solidFill>
                  <a:srgbClr val="0070C0"/>
                </a:solidFill>
              </a:rPr>
              <a:t>bar.txt</a:t>
            </a:r>
            <a:endParaRPr lang="en-US" i="1" dirty="0">
              <a:solidFill>
                <a:srgbClr val="0070C0"/>
              </a:solidFill>
            </a:endParaRP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F9400D23-C66F-BF4F-B321-57DEC7F6E96D}"/>
              </a:ext>
            </a:extLst>
          </p:cNvPr>
          <p:cNvCxnSpPr>
            <a:cxnSpLocks/>
            <a:endCxn id="43" idx="0"/>
          </p:cNvCxnSpPr>
          <p:nvPr/>
        </p:nvCxnSpPr>
        <p:spPr>
          <a:xfrm rot="5400000">
            <a:off x="3487762" y="2499916"/>
            <a:ext cx="1003950" cy="455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60BA57F-B339-9344-9458-E2F372F0520E}"/>
              </a:ext>
            </a:extLst>
          </p:cNvPr>
          <p:cNvSpPr/>
          <p:nvPr/>
        </p:nvSpPr>
        <p:spPr>
          <a:xfrm>
            <a:off x="3414651" y="3229427"/>
            <a:ext cx="695100" cy="1004494"/>
          </a:xfrm>
          <a:prstGeom prst="round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804AF56-380F-4149-9DD7-C657921E50E4}"/>
              </a:ext>
            </a:extLst>
          </p:cNvPr>
          <p:cNvSpPr/>
          <p:nvPr/>
        </p:nvSpPr>
        <p:spPr>
          <a:xfrm>
            <a:off x="4337108" y="3231554"/>
            <a:ext cx="695100" cy="1004494"/>
          </a:xfrm>
          <a:prstGeom prst="round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88AA9FD-0E41-2D41-BBAE-5F36D01FD77B}"/>
              </a:ext>
            </a:extLst>
          </p:cNvPr>
          <p:cNvSpPr/>
          <p:nvPr/>
        </p:nvSpPr>
        <p:spPr>
          <a:xfrm>
            <a:off x="6997059" y="3191774"/>
            <a:ext cx="695100" cy="1024545"/>
          </a:xfrm>
          <a:prstGeom prst="round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6E2C8E-0A43-AE47-B1CE-CF07B2DDDEA3}"/>
              </a:ext>
            </a:extLst>
          </p:cNvPr>
          <p:cNvSpPr txBox="1"/>
          <p:nvPr/>
        </p:nvSpPr>
        <p:spPr>
          <a:xfrm>
            <a:off x="4278791" y="4321546"/>
            <a:ext cx="814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</a:t>
            </a:r>
          </a:p>
          <a:p>
            <a:r>
              <a:rPr lang="en-US" dirty="0"/>
              <a:t>  201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31C735-7E7E-1B42-8463-1B7ED5ADF74B}"/>
              </a:ext>
            </a:extLst>
          </p:cNvPr>
          <p:cNvCxnSpPr>
            <a:stCxn id="43" idx="3"/>
            <a:endCxn id="45" idx="1"/>
          </p:cNvCxnSpPr>
          <p:nvPr/>
        </p:nvCxnSpPr>
        <p:spPr>
          <a:xfrm>
            <a:off x="4109751" y="3731674"/>
            <a:ext cx="227357" cy="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0CF9CE6-2772-C143-A0C4-A140D9E066DD}"/>
              </a:ext>
            </a:extLst>
          </p:cNvPr>
          <p:cNvCxnSpPr>
            <a:cxnSpLocks/>
          </p:cNvCxnSpPr>
          <p:nvPr/>
        </p:nvCxnSpPr>
        <p:spPr>
          <a:xfrm>
            <a:off x="6506657" y="3731510"/>
            <a:ext cx="522208" cy="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9CE5E5BD-D8E3-5F4F-8CFA-B75A2FF35EFC}"/>
              </a:ext>
            </a:extLst>
          </p:cNvPr>
          <p:cNvSpPr/>
          <p:nvPr/>
        </p:nvSpPr>
        <p:spPr>
          <a:xfrm>
            <a:off x="3219718" y="451909"/>
            <a:ext cx="4790941" cy="5240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2F8BC2C-2CD7-AB4B-B59F-3F9F1605F78C}"/>
              </a:ext>
            </a:extLst>
          </p:cNvPr>
          <p:cNvSpPr/>
          <p:nvPr/>
        </p:nvSpPr>
        <p:spPr>
          <a:xfrm>
            <a:off x="5780762" y="3231390"/>
            <a:ext cx="695100" cy="1004494"/>
          </a:xfrm>
          <a:prstGeom prst="round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BC63DA-96C8-2B45-85FC-139106E1A31B}"/>
              </a:ext>
            </a:extLst>
          </p:cNvPr>
          <p:cNvSpPr txBox="1"/>
          <p:nvPr/>
        </p:nvSpPr>
        <p:spPr>
          <a:xfrm>
            <a:off x="5722445" y="4321382"/>
            <a:ext cx="814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</a:t>
            </a:r>
          </a:p>
          <a:p>
            <a:r>
              <a:rPr lang="en-US" dirty="0"/>
              <a:t>  212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784442A-A464-D841-A2E6-7F7AE2800A92}"/>
              </a:ext>
            </a:extLst>
          </p:cNvPr>
          <p:cNvCxnSpPr>
            <a:cxnSpLocks/>
            <a:stCxn id="45" idx="3"/>
            <a:endCxn id="44" idx="1"/>
          </p:cNvCxnSpPr>
          <p:nvPr/>
        </p:nvCxnSpPr>
        <p:spPr>
          <a:xfrm flipV="1">
            <a:off x="5032208" y="3733637"/>
            <a:ext cx="748554" cy="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69D1D1-4771-304D-8D0C-9BFD57C7A3CE}"/>
              </a:ext>
            </a:extLst>
          </p:cNvPr>
          <p:cNvSpPr txBox="1"/>
          <p:nvPr/>
        </p:nvSpPr>
        <p:spPr>
          <a:xfrm>
            <a:off x="5087704" y="4882842"/>
            <a:ext cx="6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gap</a:t>
            </a:r>
          </a:p>
          <a:p>
            <a:r>
              <a:rPr lang="en-US" dirty="0"/>
              <a:t>here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BD3AF2C-45B1-0144-A429-77B96C00F620}"/>
              </a:ext>
            </a:extLst>
          </p:cNvPr>
          <p:cNvCxnSpPr/>
          <p:nvPr/>
        </p:nvCxnSpPr>
        <p:spPr>
          <a:xfrm>
            <a:off x="5063193" y="4335509"/>
            <a:ext cx="0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42E610-1B0D-4744-8097-E9058F95ACB7}"/>
              </a:ext>
            </a:extLst>
          </p:cNvPr>
          <p:cNvCxnSpPr/>
          <p:nvPr/>
        </p:nvCxnSpPr>
        <p:spPr>
          <a:xfrm>
            <a:off x="5768204" y="4335509"/>
            <a:ext cx="0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82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37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</cp:revision>
  <dcterms:created xsi:type="dcterms:W3CDTF">2019-10-26T01:36:15Z</dcterms:created>
  <dcterms:modified xsi:type="dcterms:W3CDTF">2021-02-28T04:05:30Z</dcterms:modified>
</cp:coreProperties>
</file>