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AE1B32-8E93-7844-92F1-5776498EAAA4}"/>
              </a:ext>
            </a:extLst>
          </p:cNvPr>
          <p:cNvGrpSpPr/>
          <p:nvPr/>
        </p:nvGrpSpPr>
        <p:grpSpPr>
          <a:xfrm>
            <a:off x="213420" y="310242"/>
            <a:ext cx="11771752" cy="5922262"/>
            <a:chOff x="620486" y="714894"/>
            <a:chExt cx="8416511" cy="41332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06DD1-4DD8-6D47-921E-28B41360EBE3}"/>
                </a:ext>
              </a:extLst>
            </p:cNvPr>
            <p:cNvSpPr/>
            <p:nvPr/>
          </p:nvSpPr>
          <p:spPr>
            <a:xfrm>
              <a:off x="620486" y="1567543"/>
              <a:ext cx="2563585" cy="538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1E85F-BC96-3847-B47B-67B11DC6849D}"/>
                </a:ext>
              </a:extLst>
            </p:cNvPr>
            <p:cNvSpPr/>
            <p:nvPr/>
          </p:nvSpPr>
          <p:spPr>
            <a:xfrm>
              <a:off x="7162601" y="714894"/>
              <a:ext cx="634737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FC80E9-E336-A346-8909-F4E096A9B98E}"/>
                </a:ext>
              </a:extLst>
            </p:cNvPr>
            <p:cNvCxnSpPr/>
            <p:nvPr/>
          </p:nvCxnSpPr>
          <p:spPr>
            <a:xfrm>
              <a:off x="7162598" y="101415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1483DA-E361-AE48-9474-158773B593A9}"/>
                </a:ext>
              </a:extLst>
            </p:cNvPr>
            <p:cNvCxnSpPr/>
            <p:nvPr/>
          </p:nvCxnSpPr>
          <p:spPr>
            <a:xfrm>
              <a:off x="7162598" y="132291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3FA8C5-BE8E-5C4F-AD29-ABA52636D557}"/>
                </a:ext>
              </a:extLst>
            </p:cNvPr>
            <p:cNvCxnSpPr/>
            <p:nvPr/>
          </p:nvCxnSpPr>
          <p:spPr>
            <a:xfrm>
              <a:off x="7162599" y="1952698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A45D-4CC4-4841-B3A5-72377BF8C37F}"/>
                </a:ext>
              </a:extLst>
            </p:cNvPr>
            <p:cNvCxnSpPr/>
            <p:nvPr/>
          </p:nvCxnSpPr>
          <p:spPr>
            <a:xfrm>
              <a:off x="7162598" y="226937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E52D00-0740-144F-ABB5-2A8152212334}"/>
                </a:ext>
              </a:extLst>
            </p:cNvPr>
            <p:cNvCxnSpPr/>
            <p:nvPr/>
          </p:nvCxnSpPr>
          <p:spPr>
            <a:xfrm>
              <a:off x="7162598" y="254369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126E03-2288-EE44-8328-E5F4CAE6B627}"/>
                </a:ext>
              </a:extLst>
            </p:cNvPr>
            <p:cNvCxnSpPr/>
            <p:nvPr/>
          </p:nvCxnSpPr>
          <p:spPr>
            <a:xfrm>
              <a:off x="7162600" y="297318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4348E4-6E50-844A-979A-70F4C25A1F5F}"/>
                </a:ext>
              </a:extLst>
            </p:cNvPr>
            <p:cNvCxnSpPr/>
            <p:nvPr/>
          </p:nvCxnSpPr>
          <p:spPr>
            <a:xfrm>
              <a:off x="7162598" y="327521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DD7EBE-5AEC-5C41-B425-2695B5EAD0E6}"/>
                </a:ext>
              </a:extLst>
            </p:cNvPr>
            <p:cNvCxnSpPr/>
            <p:nvPr/>
          </p:nvCxnSpPr>
          <p:spPr>
            <a:xfrm>
              <a:off x="7162598" y="3574471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0A631-65F2-8F4E-994E-F15D39E747E0}"/>
                </a:ext>
              </a:extLst>
            </p:cNvPr>
            <p:cNvSpPr txBox="1"/>
            <p:nvPr/>
          </p:nvSpPr>
          <p:spPr>
            <a:xfrm rot="5400000">
              <a:off x="7288598" y="1533643"/>
              <a:ext cx="415498" cy="264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ABF5E-3C6F-AB49-A4A7-1C832A5A860C}"/>
                </a:ext>
              </a:extLst>
            </p:cNvPr>
            <p:cNvSpPr txBox="1"/>
            <p:nvPr/>
          </p:nvSpPr>
          <p:spPr>
            <a:xfrm rot="5400000">
              <a:off x="7241556" y="2617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215E17-93D7-2444-8073-61E44D7636B1}"/>
                </a:ext>
              </a:extLst>
            </p:cNvPr>
            <p:cNvSpPr txBox="1"/>
            <p:nvPr/>
          </p:nvSpPr>
          <p:spPr>
            <a:xfrm rot="5400000">
              <a:off x="7273780" y="37552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5C509-C227-DA4E-9B4A-B155714F68D2}"/>
                </a:ext>
              </a:extLst>
            </p:cNvPr>
            <p:cNvSpPr txBox="1"/>
            <p:nvPr/>
          </p:nvSpPr>
          <p:spPr>
            <a:xfrm>
              <a:off x="3861291" y="3116894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F928A2-CA7C-0848-B00C-7AF2994BBA67}"/>
                </a:ext>
              </a:extLst>
            </p:cNvPr>
            <p:cNvSpPr txBox="1"/>
            <p:nvPr/>
          </p:nvSpPr>
          <p:spPr>
            <a:xfrm>
              <a:off x="5428086" y="3079963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200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BA2237-7200-C247-A4FF-44FC70BEFCA5}"/>
                </a:ext>
              </a:extLst>
            </p:cNvPr>
            <p:cNvCxnSpPr>
              <a:cxnSpLocks/>
            </p:cNvCxnSpPr>
            <p:nvPr/>
          </p:nvCxnSpPr>
          <p:spPr>
            <a:xfrm>
              <a:off x="1462837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13E4F4-8AAB-3C44-99D6-DCB97187D79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379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9EE74-228A-8D44-9C4B-F63EA99A2F9D}"/>
                </a:ext>
              </a:extLst>
            </p:cNvPr>
            <p:cNvSpPr txBox="1"/>
            <p:nvPr/>
          </p:nvSpPr>
          <p:spPr>
            <a:xfrm>
              <a:off x="2270624" y="1606848"/>
              <a:ext cx="915785" cy="45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Starting</a:t>
              </a:r>
            </a:p>
            <a:p>
              <a:r>
                <a:rPr lang="en-US" dirty="0"/>
                <a:t>cluster=100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071C-9B2D-5144-8CE4-02FACFDC5995}"/>
                </a:ext>
              </a:extLst>
            </p:cNvPr>
            <p:cNvSpPr txBox="1"/>
            <p:nvPr/>
          </p:nvSpPr>
          <p:spPr>
            <a:xfrm>
              <a:off x="1582145" y="1527780"/>
              <a:ext cx="528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</a:p>
            <a:p>
              <a:r>
                <a:rPr lang="en-US" dirty="0"/>
                <a:t>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1103F9-9173-0F48-BCBF-5BB2F1F2A744}"/>
                </a:ext>
              </a:extLst>
            </p:cNvPr>
            <p:cNvSpPr txBox="1"/>
            <p:nvPr/>
          </p:nvSpPr>
          <p:spPr>
            <a:xfrm>
              <a:off x="667484" y="1637433"/>
              <a:ext cx="715767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foo.txt</a:t>
              </a:r>
              <a:r>
                <a:rPr lang="en-US" dirty="0"/>
                <a:t>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879DD-98EB-CF46-AEE9-0DFD6E8B6FD4}"/>
                </a:ext>
              </a:extLst>
            </p:cNvPr>
            <p:cNvSpPr txBox="1"/>
            <p:nvPr/>
          </p:nvSpPr>
          <p:spPr>
            <a:xfrm>
              <a:off x="7162598" y="4478818"/>
              <a:ext cx="738231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 table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A13E18-7D6C-FA4A-8F2F-B24CF0C096D2}"/>
                </a:ext>
              </a:extLst>
            </p:cNvPr>
            <p:cNvSpPr txBox="1"/>
            <p:nvPr/>
          </p:nvSpPr>
          <p:spPr>
            <a:xfrm>
              <a:off x="4882517" y="2335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9F373F-E3E4-0D4B-86D2-32E2E9B58F7D}"/>
                </a:ext>
              </a:extLst>
            </p:cNvPr>
            <p:cNvSpPr txBox="1"/>
            <p:nvPr/>
          </p:nvSpPr>
          <p:spPr>
            <a:xfrm>
              <a:off x="7819356" y="19285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475BC-42DF-A44F-BE86-E2E8B912EE8F}"/>
                </a:ext>
              </a:extLst>
            </p:cNvPr>
            <p:cNvSpPr txBox="1"/>
            <p:nvPr/>
          </p:nvSpPr>
          <p:spPr>
            <a:xfrm>
              <a:off x="7797335" y="2267101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9FC3C3-7F54-214F-9810-1CD6B2FAAE01}"/>
                </a:ext>
              </a:extLst>
            </p:cNvPr>
            <p:cNvSpPr txBox="1"/>
            <p:nvPr/>
          </p:nvSpPr>
          <p:spPr>
            <a:xfrm>
              <a:off x="7819356" y="29623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410A8D-7E46-1A40-A0FB-BBCED13A8E82}"/>
                </a:ext>
              </a:extLst>
            </p:cNvPr>
            <p:cNvSpPr txBox="1"/>
            <p:nvPr/>
          </p:nvSpPr>
          <p:spPr>
            <a:xfrm>
              <a:off x="7819356" y="3296448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7B6DF9-3C28-BC46-9421-EEB6EDAD708C}"/>
                </a:ext>
              </a:extLst>
            </p:cNvPr>
            <p:cNvSpPr txBox="1"/>
            <p:nvPr/>
          </p:nvSpPr>
          <p:spPr>
            <a:xfrm>
              <a:off x="7235864" y="222725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D1686E-DA8E-9C42-A044-7CFA5AFAF9B8}"/>
                </a:ext>
              </a:extLst>
            </p:cNvPr>
            <p:cNvSpPr txBox="1"/>
            <p:nvPr/>
          </p:nvSpPr>
          <p:spPr>
            <a:xfrm>
              <a:off x="7248739" y="194118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778EE1-5B0D-DB4A-9C7D-E2247F45D895}"/>
                </a:ext>
              </a:extLst>
            </p:cNvPr>
            <p:cNvSpPr txBox="1"/>
            <p:nvPr/>
          </p:nvSpPr>
          <p:spPr>
            <a:xfrm>
              <a:off x="7248739" y="297200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C036C-B001-3544-B6B5-EBA218E26390}"/>
                </a:ext>
              </a:extLst>
            </p:cNvPr>
            <p:cNvSpPr txBox="1"/>
            <p:nvPr/>
          </p:nvSpPr>
          <p:spPr>
            <a:xfrm>
              <a:off x="7267984" y="3262995"/>
              <a:ext cx="551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223EC8-EA1E-C043-8FF6-DCB41B4AA305}"/>
                </a:ext>
              </a:extLst>
            </p:cNvPr>
            <p:cNvSpPr txBox="1"/>
            <p:nvPr/>
          </p:nvSpPr>
          <p:spPr>
            <a:xfrm>
              <a:off x="667484" y="2266833"/>
              <a:ext cx="2009080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directory entry</a:t>
              </a:r>
              <a:r>
                <a:rPr lang="en-US" dirty="0"/>
                <a:t> of file </a:t>
              </a:r>
              <a:r>
                <a:rPr lang="en-US" i="1" dirty="0" err="1">
                  <a:solidFill>
                    <a:srgbClr val="0070C0"/>
                  </a:solidFill>
                </a:rPr>
                <a:t>foo.txt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400D23-C66F-BF4F-B321-57DEC7F6E96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184071" y="1836965"/>
              <a:ext cx="598022" cy="623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0BA57F-B339-9344-9458-E2F372F0520E}"/>
                </a:ext>
              </a:extLst>
            </p:cNvPr>
            <p:cNvSpPr/>
            <p:nvPr/>
          </p:nvSpPr>
          <p:spPr>
            <a:xfrm>
              <a:off x="3787516" y="2003366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D34A125-7352-6A48-8D07-97AA0F43176F}"/>
                </a:ext>
              </a:extLst>
            </p:cNvPr>
            <p:cNvSpPr/>
            <p:nvPr/>
          </p:nvSpPr>
          <p:spPr>
            <a:xfrm>
              <a:off x="5248448" y="1999308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6F7207C-EC65-DB44-8972-ABE3E972CA0C}"/>
                </a:ext>
              </a:extLst>
            </p:cNvPr>
            <p:cNvSpPr/>
            <p:nvPr/>
          </p:nvSpPr>
          <p:spPr>
            <a:xfrm>
              <a:off x="7003049" y="3104446"/>
              <a:ext cx="612169" cy="413369"/>
            </a:xfrm>
            <a:prstGeom prst="arc">
              <a:avLst>
                <a:gd name="adj1" fmla="val 7688523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15DEAFE-D7CB-094C-8B03-0090A8B0EA82}"/>
                </a:ext>
              </a:extLst>
            </p:cNvPr>
            <p:cNvSpPr/>
            <p:nvPr/>
          </p:nvSpPr>
          <p:spPr>
            <a:xfrm>
              <a:off x="7016210" y="2071059"/>
              <a:ext cx="612169" cy="413369"/>
            </a:xfrm>
            <a:prstGeom prst="arc">
              <a:avLst>
                <a:gd name="adj1" fmla="val 7976315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93101BFA-3292-D340-A843-ED263A28CAD3}"/>
                </a:ext>
              </a:extLst>
            </p:cNvPr>
            <p:cNvSpPr/>
            <p:nvPr/>
          </p:nvSpPr>
          <p:spPr>
            <a:xfrm>
              <a:off x="6943976" y="2451499"/>
              <a:ext cx="598722" cy="215807"/>
            </a:xfrm>
            <a:prstGeom prst="arc">
              <a:avLst>
                <a:gd name="adj1" fmla="val 7976315"/>
                <a:gd name="adj2" fmla="val 13735158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AB9B8-7179-A749-B6B0-130E88143855}"/>
                </a:ext>
              </a:extLst>
            </p:cNvPr>
            <p:cNvSpPr/>
            <p:nvPr/>
          </p:nvSpPr>
          <p:spPr>
            <a:xfrm>
              <a:off x="3399635" y="714894"/>
              <a:ext cx="3300680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85B740-914B-D04B-BDAC-C1DDB36E575E}"/>
                </a:ext>
              </a:extLst>
            </p:cNvPr>
            <p:cNvSpPr txBox="1"/>
            <p:nvPr/>
          </p:nvSpPr>
          <p:spPr>
            <a:xfrm>
              <a:off x="4552747" y="4478817"/>
              <a:ext cx="10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2019-10-26T01:36:15Z</dcterms:created>
  <dcterms:modified xsi:type="dcterms:W3CDTF">2019-10-26T16:49:44Z</dcterms:modified>
</cp:coreProperties>
</file>