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8"/>
    <p:restoredTop sz="93114"/>
  </p:normalViewPr>
  <p:slideViewPr>
    <p:cSldViewPr snapToGrid="0" snapToObjects="1">
      <p:cViewPr varScale="1">
        <p:scale>
          <a:sx n="78" d="100"/>
          <a:sy n="78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8C08-D5BE-4541-BC9D-D520A52B2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4871D-8EFB-2341-8A45-10F3CDCA7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E695-EB91-FB43-8530-8883FE49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D260-7603-1649-93E4-A5FA9BF0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361B-9FAD-7F42-A826-F4927785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CB15-518D-4E4D-8B80-064FD3F7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73803-A99C-974D-9EC0-137F9497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C90F9-B524-9D49-AF07-D9FB7C81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006C-6EF3-6E47-83D0-0F498CE0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932B7-56FC-5D45-93D2-B393BE54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C1C7D-8B26-5948-8698-B36004D5A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20486-0F9F-4849-967F-7FC66C10C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195D6-A8F0-3647-A46F-50D2C487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F7FF-905E-5B4B-82CE-8C28EE08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B803-B783-5A4F-A93B-282D299A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75D7-15D0-764A-B00F-BA681A8A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0A58-1A64-3441-9E25-41DC96A8E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099F-9F3C-6D4F-86B9-C489F352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04BF8-09D1-D04F-B58B-04531DA3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6E47-4226-F147-A21E-C6D55195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0350-6B17-E44D-9D33-50751FCA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A22E-A518-9F4C-9415-4444B1C70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C4469-DF9C-A747-93D6-455FE8CF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DE16-D800-C447-8452-79B89FB6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2B8D-CC86-9E47-8AD0-5AACD600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1E15-81AA-5B43-A8F6-6396991D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DBCB-EB58-A74B-BC02-D1C3ABB3E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E7A0C-61A6-7E41-AC4E-BC6DBDA35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DF360-B7C4-4F4B-AB58-3C63A66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76FE3-A4EF-B541-8E3F-76826743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CFC7A-603C-A74F-A374-2901A0AD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279C-1C6A-D543-AA0C-13070A7F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031AB-45B7-2348-AF46-0B9BC491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1E412-3C22-354A-9192-FC811437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1EC73-17E3-8843-AF07-5213BD4EE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96B6F-00A1-C245-9FEE-347416D49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F5812-0AFE-7440-9B18-56A84BB9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0F7A3-F308-6643-9293-91C09B9F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667B2-1B1B-7142-9242-F0D808FC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5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1AE4-2154-6B4F-948A-A9AC05E7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4CF60-E63D-554C-B4EE-02A3643E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AD8FC-207F-FF41-830F-8936D7F0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EDA31-4C4D-D34F-8C3F-99BC2A7C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2FAAE-A7A6-0B42-84AD-8260717A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13FC5-3547-3C42-AF01-D646D434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3929-EB97-3146-9423-18FDC9D5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73B9-EEA5-9646-8326-D167D099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6BB6-B6DF-7A49-8461-E28DE7B2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CD14F-6CF0-374A-B374-9D2D33E0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91E1-CAE3-134A-828F-F7D9885D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99CFF-FBD6-2A46-B205-08B5E483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DBC6C-D2D8-7142-B715-6AADEDD1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0863-DF09-C54F-8594-AE711839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48640-97EE-8942-B77D-90BD5FE14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0F3F9-18F6-E34E-A27E-3A8C4872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CAA7-008E-8C4D-A8DC-E877F05A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34D8D-8A4B-6746-AF94-B4A49BB3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A407-E602-0143-8275-3FFD7C0B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842DE-EF20-B04C-9E5F-5750CA46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2840-9569-354D-A55A-93186465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6E9E-7EC9-B940-B1E8-6D5F3E057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0A4D-0449-FE4F-8963-89C122A9FB4A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5FFA-54E9-234D-80A4-09CC6A4C7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90ED-3E44-294D-ABAD-546CAF2F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6A34-E0B8-1146-BA95-BCCA7188F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AE1B32-8E93-7844-92F1-5776498EAAA4}"/>
              </a:ext>
            </a:extLst>
          </p:cNvPr>
          <p:cNvGrpSpPr/>
          <p:nvPr/>
        </p:nvGrpSpPr>
        <p:grpSpPr>
          <a:xfrm>
            <a:off x="213420" y="310242"/>
            <a:ext cx="11771752" cy="5922262"/>
            <a:chOff x="620486" y="714894"/>
            <a:chExt cx="8416511" cy="41332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506DD1-4DD8-6D47-921E-28B41360EBE3}"/>
                </a:ext>
              </a:extLst>
            </p:cNvPr>
            <p:cNvSpPr/>
            <p:nvPr/>
          </p:nvSpPr>
          <p:spPr>
            <a:xfrm>
              <a:off x="620486" y="1567543"/>
              <a:ext cx="2563585" cy="5388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1E85F-BC96-3847-B47B-67B11DC6849D}"/>
                </a:ext>
              </a:extLst>
            </p:cNvPr>
            <p:cNvSpPr/>
            <p:nvPr/>
          </p:nvSpPr>
          <p:spPr>
            <a:xfrm>
              <a:off x="7162601" y="714894"/>
              <a:ext cx="634737" cy="36576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FC80E9-E336-A346-8909-F4E096A9B98E}"/>
                </a:ext>
              </a:extLst>
            </p:cNvPr>
            <p:cNvCxnSpPr/>
            <p:nvPr/>
          </p:nvCxnSpPr>
          <p:spPr>
            <a:xfrm>
              <a:off x="7162598" y="1014152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1483DA-E361-AE48-9474-158773B593A9}"/>
                </a:ext>
              </a:extLst>
            </p:cNvPr>
            <p:cNvCxnSpPr/>
            <p:nvPr/>
          </p:nvCxnSpPr>
          <p:spPr>
            <a:xfrm>
              <a:off x="7162598" y="1322912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3FA8C5-BE8E-5C4F-AD29-ABA52636D557}"/>
                </a:ext>
              </a:extLst>
            </p:cNvPr>
            <p:cNvCxnSpPr/>
            <p:nvPr/>
          </p:nvCxnSpPr>
          <p:spPr>
            <a:xfrm>
              <a:off x="7162599" y="1952698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FB0A45D-4CC4-4841-B3A5-72377BF8C37F}"/>
                </a:ext>
              </a:extLst>
            </p:cNvPr>
            <p:cNvCxnSpPr/>
            <p:nvPr/>
          </p:nvCxnSpPr>
          <p:spPr>
            <a:xfrm>
              <a:off x="7162598" y="2269373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E52D00-0740-144F-ABB5-2A8152212334}"/>
                </a:ext>
              </a:extLst>
            </p:cNvPr>
            <p:cNvCxnSpPr/>
            <p:nvPr/>
          </p:nvCxnSpPr>
          <p:spPr>
            <a:xfrm>
              <a:off x="7162598" y="2543694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126E03-2288-EE44-8328-E5F4CAE6B627}"/>
                </a:ext>
              </a:extLst>
            </p:cNvPr>
            <p:cNvCxnSpPr/>
            <p:nvPr/>
          </p:nvCxnSpPr>
          <p:spPr>
            <a:xfrm>
              <a:off x="7162600" y="2973184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4348E4-6E50-844A-979A-70F4C25A1F5F}"/>
                </a:ext>
              </a:extLst>
            </p:cNvPr>
            <p:cNvCxnSpPr/>
            <p:nvPr/>
          </p:nvCxnSpPr>
          <p:spPr>
            <a:xfrm>
              <a:off x="7162598" y="3275213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DD7EBE-5AEC-5C41-B425-2695B5EAD0E6}"/>
                </a:ext>
              </a:extLst>
            </p:cNvPr>
            <p:cNvCxnSpPr/>
            <p:nvPr/>
          </p:nvCxnSpPr>
          <p:spPr>
            <a:xfrm>
              <a:off x="7162598" y="3574471"/>
              <a:ext cx="6347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0A631-65F2-8F4E-994E-F15D39E747E0}"/>
                </a:ext>
              </a:extLst>
            </p:cNvPr>
            <p:cNvSpPr txBox="1"/>
            <p:nvPr/>
          </p:nvSpPr>
          <p:spPr>
            <a:xfrm rot="5400000">
              <a:off x="7255026" y="15346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5ABF5E-3C6F-AB49-A4A7-1C832A5A860C}"/>
                </a:ext>
              </a:extLst>
            </p:cNvPr>
            <p:cNvSpPr txBox="1"/>
            <p:nvPr/>
          </p:nvSpPr>
          <p:spPr>
            <a:xfrm rot="5400000">
              <a:off x="7255170" y="262674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215E17-93D7-2444-8073-61E44D7636B1}"/>
                </a:ext>
              </a:extLst>
            </p:cNvPr>
            <p:cNvSpPr txBox="1"/>
            <p:nvPr/>
          </p:nvSpPr>
          <p:spPr>
            <a:xfrm rot="5400000">
              <a:off x="7284619" y="37081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C5C509-C227-DA4E-9B4A-B155714F68D2}"/>
                </a:ext>
              </a:extLst>
            </p:cNvPr>
            <p:cNvSpPr txBox="1"/>
            <p:nvPr/>
          </p:nvSpPr>
          <p:spPr>
            <a:xfrm>
              <a:off x="3861291" y="3116894"/>
              <a:ext cx="814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</a:t>
              </a:r>
            </a:p>
            <a:p>
              <a:r>
                <a:rPr lang="en-US" dirty="0"/>
                <a:t>  100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F928A2-CA7C-0848-B00C-7AF2994BBA67}"/>
                </a:ext>
              </a:extLst>
            </p:cNvPr>
            <p:cNvSpPr txBox="1"/>
            <p:nvPr/>
          </p:nvSpPr>
          <p:spPr>
            <a:xfrm>
              <a:off x="5428086" y="3079963"/>
              <a:ext cx="814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</a:t>
              </a:r>
            </a:p>
            <a:p>
              <a:r>
                <a:rPr lang="en-US" dirty="0"/>
                <a:t>  200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BA2237-7200-C247-A4FF-44FC70BEFCA5}"/>
                </a:ext>
              </a:extLst>
            </p:cNvPr>
            <p:cNvCxnSpPr>
              <a:cxnSpLocks/>
            </p:cNvCxnSpPr>
            <p:nvPr/>
          </p:nvCxnSpPr>
          <p:spPr>
            <a:xfrm>
              <a:off x="1462837" y="1567543"/>
              <a:ext cx="0" cy="538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13E4F4-8AAB-3C44-99D6-DCB97187D79B}"/>
                </a:ext>
              </a:extLst>
            </p:cNvPr>
            <p:cNvCxnSpPr>
              <a:cxnSpLocks/>
            </p:cNvCxnSpPr>
            <p:nvPr/>
          </p:nvCxnSpPr>
          <p:spPr>
            <a:xfrm>
              <a:off x="2230379" y="1567543"/>
              <a:ext cx="0" cy="538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6C071C-9B2D-5144-8CE4-02FACFDC5995}"/>
                </a:ext>
              </a:extLst>
            </p:cNvPr>
            <p:cNvSpPr txBox="1"/>
            <p:nvPr/>
          </p:nvSpPr>
          <p:spPr>
            <a:xfrm>
              <a:off x="1582145" y="1527780"/>
              <a:ext cx="5289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</a:t>
              </a:r>
            </a:p>
            <a:p>
              <a:r>
                <a:rPr lang="en-US" dirty="0"/>
                <a:t>size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1103F9-9173-0F48-BCBF-5BB2F1F2A744}"/>
                </a:ext>
              </a:extLst>
            </p:cNvPr>
            <p:cNvSpPr txBox="1"/>
            <p:nvPr/>
          </p:nvSpPr>
          <p:spPr>
            <a:xfrm>
              <a:off x="667484" y="1637433"/>
              <a:ext cx="751342" cy="257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“_</a:t>
              </a:r>
              <a:r>
                <a:rPr lang="en-US" dirty="0" err="1"/>
                <a:t>oo.txt</a:t>
              </a:r>
              <a:r>
                <a:rPr lang="en-US" dirty="0"/>
                <a:t>”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A879DD-98EB-CF46-AEE9-0DFD6E8B6FD4}"/>
                </a:ext>
              </a:extLst>
            </p:cNvPr>
            <p:cNvSpPr txBox="1"/>
            <p:nvPr/>
          </p:nvSpPr>
          <p:spPr>
            <a:xfrm>
              <a:off x="7162598" y="4478818"/>
              <a:ext cx="738231" cy="257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FAT table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A13E18-7D6C-FA4A-8F2F-B24CF0C096D2}"/>
                </a:ext>
              </a:extLst>
            </p:cNvPr>
            <p:cNvSpPr txBox="1"/>
            <p:nvPr/>
          </p:nvSpPr>
          <p:spPr>
            <a:xfrm>
              <a:off x="4882517" y="233508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9F373F-E3E4-0D4B-86D2-32E2E9B58F7D}"/>
                </a:ext>
              </a:extLst>
            </p:cNvPr>
            <p:cNvSpPr txBox="1"/>
            <p:nvPr/>
          </p:nvSpPr>
          <p:spPr>
            <a:xfrm>
              <a:off x="7819356" y="1928552"/>
              <a:ext cx="1217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  <a:r>
                <a:rPr lang="en-US" baseline="30000" dirty="0"/>
                <a:t>th</a:t>
              </a:r>
              <a:r>
                <a:rPr lang="en-US" dirty="0"/>
                <a:t> entry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5475BC-42DF-A44F-BE86-E2E8B912EE8F}"/>
                </a:ext>
              </a:extLst>
            </p:cNvPr>
            <p:cNvSpPr txBox="1"/>
            <p:nvPr/>
          </p:nvSpPr>
          <p:spPr>
            <a:xfrm>
              <a:off x="7797335" y="2267101"/>
              <a:ext cx="1217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  <a:r>
                <a:rPr lang="en-US" baseline="30000" dirty="0"/>
                <a:t>th</a:t>
              </a:r>
              <a:r>
                <a:rPr lang="en-US" dirty="0"/>
                <a:t> entry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9FC3C3-7F54-214F-9810-1CD6B2FAAE01}"/>
                </a:ext>
              </a:extLst>
            </p:cNvPr>
            <p:cNvSpPr txBox="1"/>
            <p:nvPr/>
          </p:nvSpPr>
          <p:spPr>
            <a:xfrm>
              <a:off x="7819356" y="2962352"/>
              <a:ext cx="1217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199</a:t>
              </a:r>
              <a:r>
                <a:rPr lang="en-US" baseline="30000" dirty="0"/>
                <a:t>th</a:t>
              </a:r>
              <a:r>
                <a:rPr lang="en-US" dirty="0"/>
                <a:t> entry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410A8D-7E46-1A40-A0FB-BBCED13A8E82}"/>
                </a:ext>
              </a:extLst>
            </p:cNvPr>
            <p:cNvSpPr txBox="1"/>
            <p:nvPr/>
          </p:nvSpPr>
          <p:spPr>
            <a:xfrm>
              <a:off x="7819356" y="3296448"/>
              <a:ext cx="1217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</a:t>
              </a:r>
              <a:r>
                <a:rPr lang="en-US" baseline="30000" dirty="0"/>
                <a:t>th</a:t>
              </a:r>
              <a:r>
                <a:rPr lang="en-US" dirty="0"/>
                <a:t> entry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7B6DF9-3C28-BC46-9421-EEB6EDAD708C}"/>
                </a:ext>
              </a:extLst>
            </p:cNvPr>
            <p:cNvSpPr txBox="1"/>
            <p:nvPr/>
          </p:nvSpPr>
          <p:spPr>
            <a:xfrm>
              <a:off x="7350494" y="2274937"/>
              <a:ext cx="215698" cy="257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D1686E-DA8E-9C42-A044-7CFA5AFAF9B8}"/>
                </a:ext>
              </a:extLst>
            </p:cNvPr>
            <p:cNvSpPr txBox="1"/>
            <p:nvPr/>
          </p:nvSpPr>
          <p:spPr>
            <a:xfrm>
              <a:off x="7355071" y="1963717"/>
              <a:ext cx="215698" cy="257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778EE1-5B0D-DB4A-9C7D-E2247F45D895}"/>
                </a:ext>
              </a:extLst>
            </p:cNvPr>
            <p:cNvSpPr txBox="1"/>
            <p:nvPr/>
          </p:nvSpPr>
          <p:spPr>
            <a:xfrm>
              <a:off x="7375833" y="2982847"/>
              <a:ext cx="215698" cy="257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CC036C-B001-3544-B6B5-EBA218E26390}"/>
                </a:ext>
              </a:extLst>
            </p:cNvPr>
            <p:cNvSpPr txBox="1"/>
            <p:nvPr/>
          </p:nvSpPr>
          <p:spPr>
            <a:xfrm>
              <a:off x="7372117" y="3273791"/>
              <a:ext cx="215698" cy="257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223EC8-EA1E-C043-8FF6-DCB41B4AA305}"/>
                </a:ext>
              </a:extLst>
            </p:cNvPr>
            <p:cNvSpPr txBox="1"/>
            <p:nvPr/>
          </p:nvSpPr>
          <p:spPr>
            <a:xfrm>
              <a:off x="667484" y="2266833"/>
              <a:ext cx="2009080" cy="257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directory entry</a:t>
              </a:r>
              <a:r>
                <a:rPr lang="en-US" dirty="0"/>
                <a:t> of file </a:t>
              </a:r>
              <a:r>
                <a:rPr lang="en-US" i="1" dirty="0" err="1">
                  <a:solidFill>
                    <a:srgbClr val="0070C0"/>
                  </a:solidFill>
                </a:rPr>
                <a:t>foo.txt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F9400D23-C66F-BF4F-B321-57DEC7F6E96D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184071" y="1836965"/>
              <a:ext cx="598022" cy="62360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60BA57F-B339-9344-9458-E2F372F0520E}"/>
                </a:ext>
              </a:extLst>
            </p:cNvPr>
            <p:cNvSpPr/>
            <p:nvPr/>
          </p:nvSpPr>
          <p:spPr>
            <a:xfrm>
              <a:off x="3787516" y="2003366"/>
              <a:ext cx="1104919" cy="108065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D34A125-7352-6A48-8D07-97AA0F43176F}"/>
                </a:ext>
              </a:extLst>
            </p:cNvPr>
            <p:cNvSpPr/>
            <p:nvPr/>
          </p:nvSpPr>
          <p:spPr>
            <a:xfrm>
              <a:off x="5248448" y="1999308"/>
              <a:ext cx="1104919" cy="108065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51AB9B8-7179-A749-B6B0-130E88143855}"/>
                </a:ext>
              </a:extLst>
            </p:cNvPr>
            <p:cNvSpPr/>
            <p:nvPr/>
          </p:nvSpPr>
          <p:spPr>
            <a:xfrm>
              <a:off x="3399635" y="714894"/>
              <a:ext cx="3300680" cy="36576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85B740-914B-D04B-BDAC-C1DDB36E575E}"/>
                </a:ext>
              </a:extLst>
            </p:cNvPr>
            <p:cNvSpPr txBox="1"/>
            <p:nvPr/>
          </p:nvSpPr>
          <p:spPr>
            <a:xfrm>
              <a:off x="4552747" y="4478817"/>
              <a:ext cx="108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area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0E79EBC-93CA-D64E-A40E-3AA0161A69B4}"/>
              </a:ext>
            </a:extLst>
          </p:cNvPr>
          <p:cNvSpPr txBox="1"/>
          <p:nvPr/>
        </p:nvSpPr>
        <p:spPr>
          <a:xfrm>
            <a:off x="2521385" y="1588263"/>
            <a:ext cx="128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Starting</a:t>
            </a:r>
          </a:p>
          <a:p>
            <a:r>
              <a:rPr lang="en-US" dirty="0"/>
              <a:t>cluster=100</a:t>
            </a:r>
          </a:p>
        </p:txBody>
      </p:sp>
    </p:spTree>
    <p:extLst>
      <p:ext uri="{BB962C8B-B14F-4D97-AF65-F5344CB8AC3E}">
        <p14:creationId xmlns:p14="http://schemas.microsoft.com/office/powerpoint/2010/main" val="98182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2019-10-26T01:36:15Z</dcterms:created>
  <dcterms:modified xsi:type="dcterms:W3CDTF">2019-10-26T16:52:30Z</dcterms:modified>
</cp:coreProperties>
</file>