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213420" y="1531945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9363548" y="310242"/>
            <a:ext cx="887775" cy="5240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9363544" y="73902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9363544" y="118143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9363545" y="208380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9363544" y="253755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9363544" y="293060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9363544" y="420845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9363544" y="455448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9363544" y="4983269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9501524" y="1308720"/>
            <a:ext cx="595339" cy="5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ABF5E-3C6F-AB49-A4A7-1C832A5A860C}"/>
              </a:ext>
            </a:extLst>
          </p:cNvPr>
          <p:cNvSpPr txBox="1"/>
          <p:nvPr/>
        </p:nvSpPr>
        <p:spPr>
          <a:xfrm rot="5400000">
            <a:off x="9542665" y="3816314"/>
            <a:ext cx="36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9497736" y="5092823"/>
            <a:ext cx="595339" cy="5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5118163" y="275987"/>
            <a:ext cx="1139046" cy="9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7130537" y="28752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101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1391574" y="1531945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2465097" y="1531945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1558444" y="1474972"/>
            <a:ext cx="739784" cy="9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279154" y="1632086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foo.txt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9363544" y="5703315"/>
            <a:ext cx="103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10282119" y="2049211"/>
            <a:ext cx="1703053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10251319" y="2534295"/>
            <a:ext cx="1703053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10282119" y="4106205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297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10282119" y="4584909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298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9466018" y="24772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9484025" y="2067307"/>
            <a:ext cx="749290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9516404" y="42015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9510942" y="4536976"/>
            <a:ext cx="77117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279154" y="2533911"/>
            <a:ext cx="28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foo.txt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98978" y="1529987"/>
            <a:ext cx="915140" cy="387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4721703" y="874892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D34A125-7352-6A48-8D07-97AA0F43176F}"/>
              </a:ext>
            </a:extLst>
          </p:cNvPr>
          <p:cNvSpPr/>
          <p:nvPr/>
        </p:nvSpPr>
        <p:spPr>
          <a:xfrm>
            <a:off x="6765035" y="869077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6F7207C-EC65-DB44-8972-ABE3E972CA0C}"/>
              </a:ext>
            </a:extLst>
          </p:cNvPr>
          <p:cNvSpPr/>
          <p:nvPr/>
        </p:nvSpPr>
        <p:spPr>
          <a:xfrm>
            <a:off x="9140391" y="4309803"/>
            <a:ext cx="856210" cy="476052"/>
          </a:xfrm>
          <a:prstGeom prst="arc">
            <a:avLst>
              <a:gd name="adj1" fmla="val 7688523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15DEAFE-D7CB-094C-8B03-0090A8B0EA82}"/>
              </a:ext>
            </a:extLst>
          </p:cNvPr>
          <p:cNvSpPr/>
          <p:nvPr/>
        </p:nvSpPr>
        <p:spPr>
          <a:xfrm>
            <a:off x="9158799" y="2253399"/>
            <a:ext cx="856210" cy="592289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93101BFA-3292-D340-A843-ED263A28CAD3}"/>
              </a:ext>
            </a:extLst>
          </p:cNvPr>
          <p:cNvSpPr/>
          <p:nvPr/>
        </p:nvSpPr>
        <p:spPr>
          <a:xfrm>
            <a:off x="9188312" y="2676306"/>
            <a:ext cx="1029676" cy="1096442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1AB9B8-7179-A749-B6B0-130E88143855}"/>
              </a:ext>
            </a:extLst>
          </p:cNvPr>
          <p:cNvSpPr/>
          <p:nvPr/>
        </p:nvSpPr>
        <p:spPr>
          <a:xfrm>
            <a:off x="4100476" y="310242"/>
            <a:ext cx="4616496" cy="5240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85B740-914B-D04B-BDAC-C1DDB36E575E}"/>
              </a:ext>
            </a:extLst>
          </p:cNvPr>
          <p:cNvSpPr txBox="1"/>
          <p:nvPr/>
        </p:nvSpPr>
        <p:spPr>
          <a:xfrm>
            <a:off x="5713276" y="5703313"/>
            <a:ext cx="152064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C1AC74-73C7-6A45-A5E4-0F84A6DD6D46}"/>
              </a:ext>
            </a:extLst>
          </p:cNvPr>
          <p:cNvSpPr txBox="1"/>
          <p:nvPr/>
        </p:nvSpPr>
        <p:spPr>
          <a:xfrm>
            <a:off x="4978751" y="4823600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7E112-4A7C-6D46-8D2E-A37B46DEA1CB}"/>
              </a:ext>
            </a:extLst>
          </p:cNvPr>
          <p:cNvSpPr txBox="1"/>
          <p:nvPr/>
        </p:nvSpPr>
        <p:spPr>
          <a:xfrm>
            <a:off x="7170149" y="4770684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62B395-301A-224F-8A5F-FCA01E3CAFE3}"/>
              </a:ext>
            </a:extLst>
          </p:cNvPr>
          <p:cNvSpPr txBox="1"/>
          <p:nvPr/>
        </p:nvSpPr>
        <p:spPr>
          <a:xfrm>
            <a:off x="6243337" y="3691143"/>
            <a:ext cx="5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475B299-E8FE-D34E-8D37-95AF4861C72F}"/>
              </a:ext>
            </a:extLst>
          </p:cNvPr>
          <p:cNvSpPr/>
          <p:nvPr/>
        </p:nvSpPr>
        <p:spPr>
          <a:xfrm>
            <a:off x="4711814" y="3215840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09F69E1-97B1-F948-9D79-EBC611F7A64E}"/>
              </a:ext>
            </a:extLst>
          </p:cNvPr>
          <p:cNvSpPr/>
          <p:nvPr/>
        </p:nvSpPr>
        <p:spPr>
          <a:xfrm>
            <a:off x="6755146" y="3210025"/>
            <a:ext cx="1545395" cy="1548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1B9027-E18A-F442-9E3A-03500921FCAE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6267098" y="1643276"/>
            <a:ext cx="497937" cy="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927504-3AD1-C847-9565-A37792C5B015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H="1">
            <a:off x="4711814" y="1643276"/>
            <a:ext cx="3598616" cy="2346763"/>
          </a:xfrm>
          <a:prstGeom prst="curvedConnector5">
            <a:avLst>
              <a:gd name="adj1" fmla="val -6352"/>
              <a:gd name="adj2" fmla="val 50000"/>
              <a:gd name="adj3" fmla="val 106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8C3D02-2C35-9146-87E9-615457A4DE6C}"/>
              </a:ext>
            </a:extLst>
          </p:cNvPr>
          <p:cNvCxnSpPr/>
          <p:nvPr/>
        </p:nvCxnSpPr>
        <p:spPr>
          <a:xfrm>
            <a:off x="9363544" y="3714003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820703-AB69-614F-9F86-2CB095F4F68B}"/>
              </a:ext>
            </a:extLst>
          </p:cNvPr>
          <p:cNvCxnSpPr/>
          <p:nvPr/>
        </p:nvCxnSpPr>
        <p:spPr>
          <a:xfrm>
            <a:off x="9363544" y="34418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063EBB-C97A-1E42-B4A9-CCED10C51292}"/>
              </a:ext>
            </a:extLst>
          </p:cNvPr>
          <p:cNvSpPr txBox="1"/>
          <p:nvPr/>
        </p:nvSpPr>
        <p:spPr>
          <a:xfrm rot="5400000">
            <a:off x="9542666" y="2823136"/>
            <a:ext cx="36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F9107B-4719-A246-98B6-43B9A9A1AD74}"/>
              </a:ext>
            </a:extLst>
          </p:cNvPr>
          <p:cNvSpPr txBox="1"/>
          <p:nvPr/>
        </p:nvSpPr>
        <p:spPr>
          <a:xfrm>
            <a:off x="10282114" y="3372651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41461E-F18D-C046-B8CC-2FD29A50D276}"/>
              </a:ext>
            </a:extLst>
          </p:cNvPr>
          <p:cNvSpPr txBox="1"/>
          <p:nvPr/>
        </p:nvSpPr>
        <p:spPr>
          <a:xfrm>
            <a:off x="9510942" y="33966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D0996933-1969-D645-BE33-152439C4665A}"/>
              </a:ext>
            </a:extLst>
          </p:cNvPr>
          <p:cNvSpPr/>
          <p:nvPr/>
        </p:nvSpPr>
        <p:spPr>
          <a:xfrm>
            <a:off x="9073779" y="3596959"/>
            <a:ext cx="856210" cy="337009"/>
          </a:xfrm>
          <a:prstGeom prst="arc">
            <a:avLst>
              <a:gd name="adj1" fmla="val 7976315"/>
              <a:gd name="adj2" fmla="val 13735158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2B6A4-9FDA-0D4B-9B03-EA7C30E3CD69}"/>
              </a:ext>
            </a:extLst>
          </p:cNvPr>
          <p:cNvSpPr txBox="1"/>
          <p:nvPr/>
        </p:nvSpPr>
        <p:spPr>
          <a:xfrm>
            <a:off x="2521385" y="1588263"/>
            <a:ext cx="12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cluster=100</a:t>
            </a:r>
          </a:p>
        </p:txBody>
      </p: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2019-10-26T01:36:15Z</dcterms:created>
  <dcterms:modified xsi:type="dcterms:W3CDTF">2019-10-26T16:51:58Z</dcterms:modified>
</cp:coreProperties>
</file>