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8"/>
    <p:restoredTop sz="93114"/>
  </p:normalViewPr>
  <p:slideViewPr>
    <p:cSldViewPr snapToGrid="0" snapToObjects="1">
      <p:cViewPr varScale="1">
        <p:scale>
          <a:sx n="78" d="100"/>
          <a:sy n="78" d="100"/>
        </p:scale>
        <p:origin x="1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8C08-D5BE-4541-BC9D-D520A52B2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4871D-8EFB-2341-8A45-10F3CDCA7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DE695-EB91-FB43-8530-8883FE49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4D260-7603-1649-93E4-A5FA9BF0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D361B-9FAD-7F42-A826-F4927785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2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CB15-518D-4E4D-8B80-064FD3F7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73803-A99C-974D-9EC0-137F94974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C90F9-B524-9D49-AF07-D9FB7C81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006C-6EF3-6E47-83D0-0F498CE0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932B7-56FC-5D45-93D2-B393BE54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9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C1C7D-8B26-5948-8698-B36004D5A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20486-0F9F-4849-967F-7FC66C10C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195D6-A8F0-3647-A46F-50D2C487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5F7FF-905E-5B4B-82CE-8C28EE08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5B803-B783-5A4F-A93B-282D299A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75D7-15D0-764A-B00F-BA681A8A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30A58-1A64-3441-9E25-41DC96A8E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2099F-9F3C-6D4F-86B9-C489F3524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04BF8-09D1-D04F-B58B-04531DA3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06E47-4226-F147-A21E-C6D55195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6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0350-6B17-E44D-9D33-50751FCA4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A22E-A518-9F4C-9415-4444B1C70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C4469-DF9C-A747-93D6-455FE8CF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9DE16-D800-C447-8452-79B89FB6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2B8D-CC86-9E47-8AD0-5AACD600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4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1E15-81AA-5B43-A8F6-6396991D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DBCB-EB58-A74B-BC02-D1C3ABB3E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E7A0C-61A6-7E41-AC4E-BC6DBDA35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DF360-B7C4-4F4B-AB58-3C63A662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76FE3-A4EF-B541-8E3F-76826743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CFC7A-603C-A74F-A374-2901A0AD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4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279C-1C6A-D543-AA0C-13070A7F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031AB-45B7-2348-AF46-0B9BC491F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1E412-3C22-354A-9192-FC811437E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1EC73-17E3-8843-AF07-5213BD4EE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96B6F-00A1-C245-9FEE-347416D49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F5812-0AFE-7440-9B18-56A84BB9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0F7A3-F308-6643-9293-91C09B9F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667B2-1B1B-7142-9242-F0D808FC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5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1AE4-2154-6B4F-948A-A9AC05E7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4CF60-E63D-554C-B4EE-02A3643E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AD8FC-207F-FF41-830F-8936D7F0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EDA31-4C4D-D34F-8C3F-99BC2A7C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9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2FAAE-A7A6-0B42-84AD-8260717A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F13FC5-3547-3C42-AF01-D646D434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83929-EB97-3146-9423-18FDC9D5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1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73B9-EEA5-9646-8326-D167D09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26BB6-B6DF-7A49-8461-E28DE7B2C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CD14F-6CF0-374A-B374-9D2D33E0A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691E1-CAE3-134A-828F-F7D9885D5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99CFF-FBD6-2A46-B205-08B5E483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DBC6C-D2D8-7142-B715-6AADEDD1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0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0863-DF09-C54F-8594-AE711839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48640-97EE-8942-B77D-90BD5FE14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0F3F9-18F6-E34E-A27E-3A8C48727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2CAA7-008E-8C4D-A8DC-E877F05A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34D8D-8A4B-6746-AF94-B4A49BB3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0A407-E602-0143-8275-3FFD7C0B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7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842DE-EF20-B04C-9E5F-5750CA46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02840-9569-354D-A55A-93186465C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36E9E-7EC9-B940-B1E8-6D5F3E057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90A4D-0449-FE4F-8963-89C122A9FB4A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65FFA-54E9-234D-80A4-09CC6A4C7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90ED-3E44-294D-ABAD-546CAF2F1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506DD1-4DD8-6D47-921E-28B41360EBE3}"/>
              </a:ext>
            </a:extLst>
          </p:cNvPr>
          <p:cNvSpPr/>
          <p:nvPr/>
        </p:nvSpPr>
        <p:spPr>
          <a:xfrm>
            <a:off x="213420" y="1940096"/>
            <a:ext cx="4879074" cy="1067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D1E85F-BC96-3847-B47B-67B11DC6849D}"/>
              </a:ext>
            </a:extLst>
          </p:cNvPr>
          <p:cNvSpPr/>
          <p:nvPr/>
        </p:nvSpPr>
        <p:spPr>
          <a:xfrm>
            <a:off x="6401762" y="319577"/>
            <a:ext cx="3300763" cy="424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BA2237-7200-C247-A4FF-44FC70BEFCA5}"/>
              </a:ext>
            </a:extLst>
          </p:cNvPr>
          <p:cNvCxnSpPr>
            <a:cxnSpLocks/>
          </p:cNvCxnSpPr>
          <p:nvPr/>
        </p:nvCxnSpPr>
        <p:spPr>
          <a:xfrm>
            <a:off x="1816602" y="1940096"/>
            <a:ext cx="0" cy="1067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013E4F4-8AAB-3C44-99D6-DCB97187D79B}"/>
              </a:ext>
            </a:extLst>
          </p:cNvPr>
          <p:cNvCxnSpPr>
            <a:cxnSpLocks/>
          </p:cNvCxnSpPr>
          <p:nvPr/>
        </p:nvCxnSpPr>
        <p:spPr>
          <a:xfrm>
            <a:off x="3277406" y="1940096"/>
            <a:ext cx="0" cy="1067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379EE74-228A-8D44-9C4B-F63EA99A2F9D}"/>
              </a:ext>
            </a:extLst>
          </p:cNvPr>
          <p:cNvSpPr txBox="1"/>
          <p:nvPr/>
        </p:nvSpPr>
        <p:spPr>
          <a:xfrm>
            <a:off x="3538827" y="1861297"/>
            <a:ext cx="1302671" cy="127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Runs:</a:t>
            </a:r>
          </a:p>
          <a:p>
            <a:r>
              <a:rPr lang="en-US" dirty="0"/>
              <a:t>100-101</a:t>
            </a:r>
          </a:p>
          <a:p>
            <a:r>
              <a:rPr lang="en-US" dirty="0"/>
              <a:t>200-298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6C071C-9B2D-5144-8CE4-02FACFDC5995}"/>
              </a:ext>
            </a:extLst>
          </p:cNvPr>
          <p:cNvSpPr txBox="1"/>
          <p:nvPr/>
        </p:nvSpPr>
        <p:spPr>
          <a:xfrm>
            <a:off x="2078023" y="2008470"/>
            <a:ext cx="1006666" cy="1280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</a:t>
            </a:r>
          </a:p>
          <a:p>
            <a:r>
              <a:rPr lang="en-US" dirty="0"/>
              <a:t>size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1103F9-9173-0F48-BCBF-5BB2F1F2A744}"/>
              </a:ext>
            </a:extLst>
          </p:cNvPr>
          <p:cNvSpPr txBox="1"/>
          <p:nvPr/>
        </p:nvSpPr>
        <p:spPr>
          <a:xfrm>
            <a:off x="302868" y="2078600"/>
            <a:ext cx="100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foo.txt</a:t>
            </a:r>
            <a:r>
              <a:rPr lang="en-US" dirty="0"/>
              <a:t>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A879DD-98EB-CF46-AEE9-0DFD6E8B6FD4}"/>
              </a:ext>
            </a:extLst>
          </p:cNvPr>
          <p:cNvSpPr txBox="1"/>
          <p:nvPr/>
        </p:nvSpPr>
        <p:spPr>
          <a:xfrm>
            <a:off x="7439677" y="4762122"/>
            <a:ext cx="1224930" cy="510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223EC8-EA1E-C043-8FF6-DCB41B4AA305}"/>
              </a:ext>
            </a:extLst>
          </p:cNvPr>
          <p:cNvSpPr txBox="1"/>
          <p:nvPr/>
        </p:nvSpPr>
        <p:spPr>
          <a:xfrm>
            <a:off x="1216193" y="3217563"/>
            <a:ext cx="2936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MFT table entry of file </a:t>
            </a:r>
            <a:r>
              <a:rPr lang="en-US" i="1" dirty="0" err="1">
                <a:solidFill>
                  <a:srgbClr val="0070C0"/>
                </a:solidFill>
              </a:rPr>
              <a:t>foo.txt</a:t>
            </a:r>
            <a:endParaRPr lang="en-US" i="1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E1AD27-8266-A048-85B4-8588095B2927}"/>
              </a:ext>
            </a:extLst>
          </p:cNvPr>
          <p:cNvCxnSpPr/>
          <p:nvPr/>
        </p:nvCxnSpPr>
        <p:spPr>
          <a:xfrm>
            <a:off x="6401762" y="742248"/>
            <a:ext cx="33007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0A85065-C350-E54A-9205-C53243F86AA6}"/>
              </a:ext>
            </a:extLst>
          </p:cNvPr>
          <p:cNvCxnSpPr/>
          <p:nvPr/>
        </p:nvCxnSpPr>
        <p:spPr>
          <a:xfrm>
            <a:off x="6401762" y="1800668"/>
            <a:ext cx="33007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EE2A432-46BE-AE45-88AC-E1A1DA76A521}"/>
              </a:ext>
            </a:extLst>
          </p:cNvPr>
          <p:cNvCxnSpPr/>
          <p:nvPr/>
        </p:nvCxnSpPr>
        <p:spPr>
          <a:xfrm>
            <a:off x="6401762" y="3058943"/>
            <a:ext cx="33007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469BD5B-7027-5548-BBC6-F7BF6FD5B16F}"/>
              </a:ext>
            </a:extLst>
          </p:cNvPr>
          <p:cNvSpPr txBox="1"/>
          <p:nvPr/>
        </p:nvSpPr>
        <p:spPr>
          <a:xfrm rot="5400000">
            <a:off x="7541693" y="1135890"/>
            <a:ext cx="823409" cy="702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C46A86-010F-B344-AEA4-0D314363262F}"/>
              </a:ext>
            </a:extLst>
          </p:cNvPr>
          <p:cNvSpPr txBox="1"/>
          <p:nvPr/>
        </p:nvSpPr>
        <p:spPr>
          <a:xfrm rot="5400000">
            <a:off x="7541692" y="3349573"/>
            <a:ext cx="823409" cy="702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08322C-9888-DC4C-863D-2C78B8CE37C5}"/>
              </a:ext>
            </a:extLst>
          </p:cNvPr>
          <p:cNvSpPr/>
          <p:nvPr/>
        </p:nvSpPr>
        <p:spPr>
          <a:xfrm>
            <a:off x="6401762" y="1800667"/>
            <a:ext cx="3300763" cy="1258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D19AF6-4F04-374C-98A4-9B9A2AC7424A}"/>
              </a:ext>
            </a:extLst>
          </p:cNvPr>
          <p:cNvSpPr/>
          <p:nvPr/>
        </p:nvSpPr>
        <p:spPr>
          <a:xfrm>
            <a:off x="6401762" y="319577"/>
            <a:ext cx="3300763" cy="422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542F83-D9E9-6D4A-BE9E-3E916E299C02}"/>
              </a:ext>
            </a:extLst>
          </p:cNvPr>
          <p:cNvSpPr txBox="1"/>
          <p:nvPr/>
        </p:nvSpPr>
        <p:spPr>
          <a:xfrm>
            <a:off x="9827868" y="346246"/>
            <a:ext cx="1745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100 - 101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F873B4-2B69-EE4F-A49F-89C96238A1ED}"/>
              </a:ext>
            </a:extLst>
          </p:cNvPr>
          <p:cNvSpPr txBox="1"/>
          <p:nvPr/>
        </p:nvSpPr>
        <p:spPr>
          <a:xfrm>
            <a:off x="9827868" y="2155216"/>
            <a:ext cx="1745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200 - 298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718ED37-6380-BF42-B1B2-A94F06810A8F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4441840" y="530913"/>
            <a:ext cx="1959922" cy="18089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45E73DB8-9D29-094C-8FC4-9B4E8349672E}"/>
              </a:ext>
            </a:extLst>
          </p:cNvPr>
          <p:cNvCxnSpPr>
            <a:cxnSpLocks/>
          </p:cNvCxnSpPr>
          <p:nvPr/>
        </p:nvCxnSpPr>
        <p:spPr>
          <a:xfrm flipV="1">
            <a:off x="4459918" y="2078600"/>
            <a:ext cx="1923766" cy="519554"/>
          </a:xfrm>
          <a:prstGeom prst="bentConnector3">
            <a:avLst>
              <a:gd name="adj1" fmla="val 61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82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30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32</cp:revision>
  <dcterms:created xsi:type="dcterms:W3CDTF">2019-10-26T01:36:15Z</dcterms:created>
  <dcterms:modified xsi:type="dcterms:W3CDTF">2019-10-26T17:09:55Z</dcterms:modified>
</cp:coreProperties>
</file>