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2"/>
    <p:restoredTop sz="93114"/>
  </p:normalViewPr>
  <p:slideViewPr>
    <p:cSldViewPr snapToGrid="0" snapToObjects="1">
      <p:cViewPr varScale="1">
        <p:scale>
          <a:sx n="78" d="100"/>
          <a:sy n="78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8C08-D5BE-4541-BC9D-D520A52B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871D-8EFB-2341-8A45-10F3CDCA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E695-EB91-FB43-8530-8883FE4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D260-7603-1649-93E4-A5FA9BF0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361B-9FAD-7F42-A826-F4927785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CB15-518D-4E4D-8B80-064FD3F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3803-A99C-974D-9EC0-137F9497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90F9-B524-9D49-AF07-D9FB7C81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006C-6EF3-6E47-83D0-0F498CE0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32B7-56FC-5D45-93D2-B393BE54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1C7D-8B26-5948-8698-B36004D5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20486-0F9F-4849-967F-7FC66C10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95D6-A8F0-3647-A46F-50D2C487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F7FF-905E-5B4B-82CE-8C28EE08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B803-B783-5A4F-A93B-282D299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75D7-15D0-764A-B00F-BA681A8A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0A58-1A64-3441-9E25-41DC96A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099F-9F3C-6D4F-86B9-C489F35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4BF8-09D1-D04F-B58B-04531DA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6E47-4226-F147-A21E-C6D5519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0350-6B17-E44D-9D33-50751FCA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A22E-A518-9F4C-9415-4444B1C7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4469-DF9C-A747-93D6-455FE8CF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DE16-D800-C447-8452-79B89FB6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2B8D-CC86-9E47-8AD0-5AACD600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1E15-81AA-5B43-A8F6-6396991D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DBCB-EB58-A74B-BC02-D1C3ABB3E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7A0C-61A6-7E41-AC4E-BC6DBDA3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F360-B7C4-4F4B-AB58-3C63A66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76FE3-A4EF-B541-8E3F-7682674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FC7A-603C-A74F-A374-2901A0AD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279C-1C6A-D543-AA0C-13070A7F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31AB-45B7-2348-AF46-0B9BC491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1E412-3C22-354A-9192-FC811437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EC73-17E3-8843-AF07-5213BD4EE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96B6F-00A1-C245-9FEE-347416D49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F5812-0AFE-7440-9B18-56A84BB9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0F7A3-F308-6643-9293-91C09B9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667B2-1B1B-7142-9242-F0D808FC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AE4-2154-6B4F-948A-A9AC05E7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CF60-E63D-554C-B4EE-02A3643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AD8FC-207F-FF41-830F-8936D7F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EDA31-4C4D-D34F-8C3F-99BC2A7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2FAAE-A7A6-0B42-84AD-8260717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13FC5-3547-3C42-AF01-D646D434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3929-EB97-3146-9423-18FDC9D5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73B9-EEA5-9646-8326-D167D0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6BB6-B6DF-7A49-8461-E28DE7B2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D14F-6CF0-374A-B374-9D2D33E0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91E1-CAE3-134A-828F-F7D9885D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9CFF-FBD6-2A46-B205-08B5E483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BC6C-D2D8-7142-B715-6AADEDD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0863-DF09-C54F-8594-AE711839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48640-97EE-8942-B77D-90BD5FE1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0F3F9-18F6-E34E-A27E-3A8C4872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CAA7-008E-8C4D-A8DC-E877F05A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4D8D-8A4B-6746-AF94-B4A49BB3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A407-E602-0143-8275-3FFD7C0B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42DE-EF20-B04C-9E5F-5750CA46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2840-9569-354D-A55A-93186465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6E9E-7EC9-B940-B1E8-6D5F3E05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0A4D-0449-FE4F-8963-89C122A9FB4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5FFA-54E9-234D-80A4-09CC6A4C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90ED-3E44-294D-ABAD-546CAF2F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06DD1-4DD8-6D47-921E-28B41360EBE3}"/>
              </a:ext>
            </a:extLst>
          </p:cNvPr>
          <p:cNvSpPr/>
          <p:nvPr/>
        </p:nvSpPr>
        <p:spPr>
          <a:xfrm>
            <a:off x="3996331" y="1430336"/>
            <a:ext cx="3585558" cy="772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1E85F-BC96-3847-B47B-67B11DC6849D}"/>
              </a:ext>
            </a:extLst>
          </p:cNvPr>
          <p:cNvSpPr/>
          <p:nvPr/>
        </p:nvSpPr>
        <p:spPr>
          <a:xfrm>
            <a:off x="8563662" y="451909"/>
            <a:ext cx="887775" cy="5240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C80E9-E336-A346-8909-F4E096A9B98E}"/>
              </a:ext>
            </a:extLst>
          </p:cNvPr>
          <p:cNvCxnSpPr/>
          <p:nvPr/>
        </p:nvCxnSpPr>
        <p:spPr>
          <a:xfrm>
            <a:off x="8550095" y="803422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1483DA-E361-AE48-9474-158773B593A9}"/>
              </a:ext>
            </a:extLst>
          </p:cNvPr>
          <p:cNvCxnSpPr/>
          <p:nvPr/>
        </p:nvCxnSpPr>
        <p:spPr>
          <a:xfrm>
            <a:off x="8563657" y="1167636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3FA8C5-BE8E-5C4F-AD29-ABA52636D557}"/>
              </a:ext>
            </a:extLst>
          </p:cNvPr>
          <p:cNvCxnSpPr/>
          <p:nvPr/>
        </p:nvCxnSpPr>
        <p:spPr>
          <a:xfrm>
            <a:off x="8587552" y="2375544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B0A45D-4CC4-4841-B3A5-72377BF8C37F}"/>
              </a:ext>
            </a:extLst>
          </p:cNvPr>
          <p:cNvCxnSpPr/>
          <p:nvPr/>
        </p:nvCxnSpPr>
        <p:spPr>
          <a:xfrm>
            <a:off x="8563657" y="2833248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E52D00-0740-144F-ABB5-2A8152212334}"/>
              </a:ext>
            </a:extLst>
          </p:cNvPr>
          <p:cNvCxnSpPr/>
          <p:nvPr/>
        </p:nvCxnSpPr>
        <p:spPr>
          <a:xfrm>
            <a:off x="8550094" y="3250188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26E03-2288-EE44-8328-E5F4CAE6B627}"/>
              </a:ext>
            </a:extLst>
          </p:cNvPr>
          <p:cNvCxnSpPr/>
          <p:nvPr/>
        </p:nvCxnSpPr>
        <p:spPr>
          <a:xfrm>
            <a:off x="8563661" y="3687660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4348E4-6E50-844A-979A-70F4C25A1F5F}"/>
              </a:ext>
            </a:extLst>
          </p:cNvPr>
          <p:cNvCxnSpPr/>
          <p:nvPr/>
        </p:nvCxnSpPr>
        <p:spPr>
          <a:xfrm>
            <a:off x="8563658" y="4120417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DD7EBE-5AEC-5C41-B425-2695B5EAD0E6}"/>
              </a:ext>
            </a:extLst>
          </p:cNvPr>
          <p:cNvCxnSpPr/>
          <p:nvPr/>
        </p:nvCxnSpPr>
        <p:spPr>
          <a:xfrm>
            <a:off x="8563658" y="4549204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70A631-65F2-8F4E-994E-F15D39E747E0}"/>
              </a:ext>
            </a:extLst>
          </p:cNvPr>
          <p:cNvSpPr txBox="1"/>
          <p:nvPr/>
        </p:nvSpPr>
        <p:spPr>
          <a:xfrm rot="5400000">
            <a:off x="8593647" y="1792257"/>
            <a:ext cx="92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............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215E17-93D7-2444-8073-61E44D7636B1}"/>
              </a:ext>
            </a:extLst>
          </p:cNvPr>
          <p:cNvSpPr txBox="1"/>
          <p:nvPr/>
        </p:nvSpPr>
        <p:spPr>
          <a:xfrm rot="5400000">
            <a:off x="8571149" y="48881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............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5C509-C227-DA4E-9B4A-B155714F68D2}"/>
              </a:ext>
            </a:extLst>
          </p:cNvPr>
          <p:cNvSpPr txBox="1"/>
          <p:nvPr/>
        </p:nvSpPr>
        <p:spPr>
          <a:xfrm>
            <a:off x="3280226" y="4342879"/>
            <a:ext cx="81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928A2-CA7C-0848-B00C-7AF2994BBA67}"/>
              </a:ext>
            </a:extLst>
          </p:cNvPr>
          <p:cNvSpPr txBox="1"/>
          <p:nvPr/>
        </p:nvSpPr>
        <p:spPr>
          <a:xfrm>
            <a:off x="7175232" y="4303787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BA2237-7200-C247-A4FF-44FC70BEFCA5}"/>
              </a:ext>
            </a:extLst>
          </p:cNvPr>
          <p:cNvCxnSpPr>
            <a:cxnSpLocks/>
          </p:cNvCxnSpPr>
          <p:nvPr/>
        </p:nvCxnSpPr>
        <p:spPr>
          <a:xfrm>
            <a:off x="5174485" y="1430336"/>
            <a:ext cx="0" cy="7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3E4F4-8AAB-3C44-99D6-DCB97187D79B}"/>
              </a:ext>
            </a:extLst>
          </p:cNvPr>
          <p:cNvCxnSpPr>
            <a:cxnSpLocks/>
          </p:cNvCxnSpPr>
          <p:nvPr/>
        </p:nvCxnSpPr>
        <p:spPr>
          <a:xfrm>
            <a:off x="6248008" y="1430336"/>
            <a:ext cx="0" cy="7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79EE74-228A-8D44-9C4B-F63EA99A2F9D}"/>
              </a:ext>
            </a:extLst>
          </p:cNvPr>
          <p:cNvSpPr txBox="1"/>
          <p:nvPr/>
        </p:nvSpPr>
        <p:spPr>
          <a:xfrm>
            <a:off x="6304296" y="1486654"/>
            <a:ext cx="128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</a:t>
            </a:r>
          </a:p>
          <a:p>
            <a:r>
              <a:rPr lang="en-US" dirty="0"/>
              <a:t>cluster=200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6C071C-9B2D-5144-8CE4-02FACFDC5995}"/>
              </a:ext>
            </a:extLst>
          </p:cNvPr>
          <p:cNvSpPr txBox="1"/>
          <p:nvPr/>
        </p:nvSpPr>
        <p:spPr>
          <a:xfrm>
            <a:off x="5267922" y="1504032"/>
            <a:ext cx="84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</a:t>
            </a:r>
          </a:p>
          <a:p>
            <a:r>
              <a:rPr lang="en-US" dirty="0"/>
              <a:t>the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1103F9-9173-0F48-BCBF-5BB2F1F2A744}"/>
              </a:ext>
            </a:extLst>
          </p:cNvPr>
          <p:cNvSpPr txBox="1"/>
          <p:nvPr/>
        </p:nvSpPr>
        <p:spPr>
          <a:xfrm>
            <a:off x="4062065" y="1530477"/>
            <a:ext cx="98116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bar.txt</a:t>
            </a:r>
            <a:r>
              <a:rPr lang="en-US" dirty="0"/>
              <a:t>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879DD-98EB-CF46-AEE9-0DFD6E8B6FD4}"/>
              </a:ext>
            </a:extLst>
          </p:cNvPr>
          <p:cNvSpPr txBox="1"/>
          <p:nvPr/>
        </p:nvSpPr>
        <p:spPr>
          <a:xfrm>
            <a:off x="8563658" y="5844981"/>
            <a:ext cx="1032527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 table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F373F-E3E4-0D4B-86D2-32E2E9B58F7D}"/>
              </a:ext>
            </a:extLst>
          </p:cNvPr>
          <p:cNvSpPr txBox="1"/>
          <p:nvPr/>
        </p:nvSpPr>
        <p:spPr>
          <a:xfrm>
            <a:off x="9482232" y="2401052"/>
            <a:ext cx="1217641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5475BC-42DF-A44F-BE86-E2E8B912EE8F}"/>
              </a:ext>
            </a:extLst>
          </p:cNvPr>
          <p:cNvSpPr txBox="1"/>
          <p:nvPr/>
        </p:nvSpPr>
        <p:spPr>
          <a:xfrm>
            <a:off x="9482232" y="2867664"/>
            <a:ext cx="1217641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FC3C3-7F54-214F-9810-1CD6B2FAAE01}"/>
              </a:ext>
            </a:extLst>
          </p:cNvPr>
          <p:cNvSpPr txBox="1"/>
          <p:nvPr/>
        </p:nvSpPr>
        <p:spPr>
          <a:xfrm>
            <a:off x="9482232" y="3672140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203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410A8D-7E46-1A40-A0FB-BBCED13A8E82}"/>
              </a:ext>
            </a:extLst>
          </p:cNvPr>
          <p:cNvSpPr txBox="1"/>
          <p:nvPr/>
        </p:nvSpPr>
        <p:spPr>
          <a:xfrm>
            <a:off x="9482232" y="4150843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204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7B6DF9-3C28-BC46-9421-EEB6EDAD708C}"/>
              </a:ext>
            </a:extLst>
          </p:cNvPr>
          <p:cNvSpPr txBox="1"/>
          <p:nvPr/>
        </p:nvSpPr>
        <p:spPr>
          <a:xfrm>
            <a:off x="8711057" y="28332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D1686E-DA8E-9C42-A044-7CFA5AFAF9B8}"/>
              </a:ext>
            </a:extLst>
          </p:cNvPr>
          <p:cNvSpPr txBox="1"/>
          <p:nvPr/>
        </p:nvSpPr>
        <p:spPr>
          <a:xfrm>
            <a:off x="8726119" y="2381018"/>
            <a:ext cx="535723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778EE1-5B0D-DB4A-9C7D-E2247F45D895}"/>
              </a:ext>
            </a:extLst>
          </p:cNvPr>
          <p:cNvSpPr txBox="1"/>
          <p:nvPr/>
        </p:nvSpPr>
        <p:spPr>
          <a:xfrm>
            <a:off x="8684139" y="36859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CC036C-B001-3544-B6B5-EBA218E26390}"/>
              </a:ext>
            </a:extLst>
          </p:cNvPr>
          <p:cNvSpPr txBox="1"/>
          <p:nvPr/>
        </p:nvSpPr>
        <p:spPr>
          <a:xfrm>
            <a:off x="8711056" y="4102911"/>
            <a:ext cx="771172" cy="529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223EC8-EA1E-C043-8FF6-DCB41B4AA305}"/>
              </a:ext>
            </a:extLst>
          </p:cNvPr>
          <p:cNvSpPr txBox="1"/>
          <p:nvPr/>
        </p:nvSpPr>
        <p:spPr>
          <a:xfrm>
            <a:off x="4319912" y="991580"/>
            <a:ext cx="280192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directory entry</a:t>
            </a:r>
            <a:r>
              <a:rPr lang="en-US" dirty="0"/>
              <a:t> of file </a:t>
            </a:r>
            <a:r>
              <a:rPr lang="en-US" i="1" dirty="0" err="1">
                <a:solidFill>
                  <a:srgbClr val="0070C0"/>
                </a:solidFill>
              </a:rPr>
              <a:t>bar.txt</a:t>
            </a:r>
            <a:endParaRPr lang="en-US" i="1" dirty="0">
              <a:solidFill>
                <a:srgbClr val="0070C0"/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9400D23-C66F-BF4F-B321-57DEC7F6E96D}"/>
              </a:ext>
            </a:extLst>
          </p:cNvPr>
          <p:cNvCxnSpPr>
            <a:cxnSpLocks/>
            <a:endCxn id="43" idx="0"/>
          </p:cNvCxnSpPr>
          <p:nvPr/>
        </p:nvCxnSpPr>
        <p:spPr>
          <a:xfrm rot="5400000">
            <a:off x="3450636" y="2481551"/>
            <a:ext cx="1062005" cy="47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60BA57F-B339-9344-9458-E2F372F0520E}"/>
              </a:ext>
            </a:extLst>
          </p:cNvPr>
          <p:cNvSpPr/>
          <p:nvPr/>
        </p:nvSpPr>
        <p:spPr>
          <a:xfrm>
            <a:off x="3395883" y="3250759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804AF56-380F-4149-9DD7-C657921E50E4}"/>
              </a:ext>
            </a:extLst>
          </p:cNvPr>
          <p:cNvSpPr/>
          <p:nvPr/>
        </p:nvSpPr>
        <p:spPr>
          <a:xfrm>
            <a:off x="4318340" y="3252886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88AA9FD-0E41-2D41-BBAE-5F36D01FD77B}"/>
              </a:ext>
            </a:extLst>
          </p:cNvPr>
          <p:cNvSpPr/>
          <p:nvPr/>
        </p:nvSpPr>
        <p:spPr>
          <a:xfrm>
            <a:off x="7175232" y="3252886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6E2C8E-0A43-AE47-B1CE-CF07B2DDDEA3}"/>
              </a:ext>
            </a:extLst>
          </p:cNvPr>
          <p:cNvSpPr txBox="1"/>
          <p:nvPr/>
        </p:nvSpPr>
        <p:spPr>
          <a:xfrm>
            <a:off x="4260023" y="4342878"/>
            <a:ext cx="81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5BD801-B6F3-864D-A95C-93BCD53CB525}"/>
              </a:ext>
            </a:extLst>
          </p:cNvPr>
          <p:cNvSpPr txBox="1"/>
          <p:nvPr/>
        </p:nvSpPr>
        <p:spPr>
          <a:xfrm>
            <a:off x="5096315" y="5778136"/>
            <a:ext cx="110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Area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E5E5BD-D8E3-5F4F-8CFA-B75A2FF35EFC}"/>
              </a:ext>
            </a:extLst>
          </p:cNvPr>
          <p:cNvSpPr/>
          <p:nvPr/>
        </p:nvSpPr>
        <p:spPr>
          <a:xfrm>
            <a:off x="3219718" y="451909"/>
            <a:ext cx="4790941" cy="5240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0F8E169-29B7-8142-88E5-EC24A8B762B5}"/>
              </a:ext>
            </a:extLst>
          </p:cNvPr>
          <p:cNvCxnSpPr/>
          <p:nvPr/>
        </p:nvCxnSpPr>
        <p:spPr>
          <a:xfrm>
            <a:off x="8550094" y="1541247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7E4486C-800D-064B-AD28-97F146BEF6F5}"/>
              </a:ext>
            </a:extLst>
          </p:cNvPr>
          <p:cNvSpPr/>
          <p:nvPr/>
        </p:nvSpPr>
        <p:spPr>
          <a:xfrm>
            <a:off x="5300635" y="3250189"/>
            <a:ext cx="695100" cy="10044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E0F0648-CC32-DF41-BB3A-72B32579E79C}"/>
              </a:ext>
            </a:extLst>
          </p:cNvPr>
          <p:cNvSpPr/>
          <p:nvPr/>
        </p:nvSpPr>
        <p:spPr>
          <a:xfrm>
            <a:off x="6223092" y="3252316"/>
            <a:ext cx="695100" cy="10044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36C2A-67BA-9646-975A-EE2DF809A8B3}"/>
              </a:ext>
            </a:extLst>
          </p:cNvPr>
          <p:cNvSpPr txBox="1"/>
          <p:nvPr/>
        </p:nvSpPr>
        <p:spPr>
          <a:xfrm>
            <a:off x="6164775" y="4342308"/>
            <a:ext cx="81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652887-0DC8-3E4A-9D96-89F185CDE96C}"/>
              </a:ext>
            </a:extLst>
          </p:cNvPr>
          <p:cNvSpPr txBox="1"/>
          <p:nvPr/>
        </p:nvSpPr>
        <p:spPr>
          <a:xfrm>
            <a:off x="5250370" y="4342308"/>
            <a:ext cx="81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B276CC-874B-D44C-8D6B-19818A9FCCEA}"/>
              </a:ext>
            </a:extLst>
          </p:cNvPr>
          <p:cNvSpPr txBox="1"/>
          <p:nvPr/>
        </p:nvSpPr>
        <p:spPr>
          <a:xfrm>
            <a:off x="8711056" y="329014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582D26-1E1E-8E48-8DD8-DFEA45C463C8}"/>
              </a:ext>
            </a:extLst>
          </p:cNvPr>
          <p:cNvSpPr txBox="1"/>
          <p:nvPr/>
        </p:nvSpPr>
        <p:spPr>
          <a:xfrm>
            <a:off x="9482232" y="3239138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ABEA28-4619-2F47-B7B0-13D26406049F}"/>
              </a:ext>
            </a:extLst>
          </p:cNvPr>
          <p:cNvSpPr txBox="1"/>
          <p:nvPr/>
        </p:nvSpPr>
        <p:spPr>
          <a:xfrm>
            <a:off x="5583386" y="5142075"/>
            <a:ext cx="127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gap here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A2235E0-1BA5-8A46-93AF-448B3A2C5254}"/>
              </a:ext>
            </a:extLst>
          </p:cNvPr>
          <p:cNvCxnSpPr>
            <a:cxnSpLocks/>
          </p:cNvCxnSpPr>
          <p:nvPr/>
        </p:nvCxnSpPr>
        <p:spPr>
          <a:xfrm>
            <a:off x="5174485" y="4369290"/>
            <a:ext cx="0" cy="93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E8C8822-9327-1845-A96C-63DB9AEBE787}"/>
              </a:ext>
            </a:extLst>
          </p:cNvPr>
          <p:cNvCxnSpPr>
            <a:cxnSpLocks/>
          </p:cNvCxnSpPr>
          <p:nvPr/>
        </p:nvCxnSpPr>
        <p:spPr>
          <a:xfrm>
            <a:off x="7015910" y="4369290"/>
            <a:ext cx="0" cy="93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8A233-A320-9847-878D-23DA09567538}"/>
              </a:ext>
            </a:extLst>
          </p:cNvPr>
          <p:cNvCxnSpPr/>
          <p:nvPr/>
        </p:nvCxnSpPr>
        <p:spPr>
          <a:xfrm>
            <a:off x="5174485" y="5072825"/>
            <a:ext cx="18414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2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61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2019-10-26T01:36:15Z</dcterms:created>
  <dcterms:modified xsi:type="dcterms:W3CDTF">2021-02-28T17:58:46Z</dcterms:modified>
</cp:coreProperties>
</file>