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996360" y="1430280"/>
            <a:ext cx="3584520" cy="77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ectangle 6"/>
          <p:cNvSpPr/>
          <p:nvPr/>
        </p:nvSpPr>
        <p:spPr>
          <a:xfrm>
            <a:off x="8563680" y="451800"/>
            <a:ext cx="886680" cy="5239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8"/>
          <p:cNvSpPr/>
          <p:nvPr/>
        </p:nvSpPr>
        <p:spPr>
          <a:xfrm>
            <a:off x="8550000" y="8031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9"/>
          <p:cNvSpPr/>
          <p:nvPr/>
        </p:nvSpPr>
        <p:spPr>
          <a:xfrm>
            <a:off x="8563320" y="11674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0"/>
          <p:cNvSpPr/>
          <p:nvPr/>
        </p:nvSpPr>
        <p:spPr>
          <a:xfrm>
            <a:off x="8563680" y="2411280"/>
            <a:ext cx="88740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1"/>
          <p:cNvSpPr/>
          <p:nvPr/>
        </p:nvSpPr>
        <p:spPr>
          <a:xfrm>
            <a:off x="8563320" y="283320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2"/>
          <p:cNvSpPr/>
          <p:nvPr/>
        </p:nvSpPr>
        <p:spPr>
          <a:xfrm>
            <a:off x="8550000" y="32500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13"/>
          <p:cNvSpPr/>
          <p:nvPr/>
        </p:nvSpPr>
        <p:spPr>
          <a:xfrm>
            <a:off x="8563320" y="36874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4"/>
          <p:cNvSpPr/>
          <p:nvPr/>
        </p:nvSpPr>
        <p:spPr>
          <a:xfrm>
            <a:off x="8563320" y="412020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5"/>
          <p:cNvSpPr/>
          <p:nvPr/>
        </p:nvSpPr>
        <p:spPr>
          <a:xfrm>
            <a:off x="8563320" y="45489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6"/>
          <p:cNvSpPr/>
          <p:nvPr/>
        </p:nvSpPr>
        <p:spPr>
          <a:xfrm rot="5400000">
            <a:off x="8596800" y="1794600"/>
            <a:ext cx="91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8"/>
          <p:cNvSpPr/>
          <p:nvPr/>
        </p:nvSpPr>
        <p:spPr>
          <a:xfrm rot="5400000">
            <a:off x="8574840" y="4889880"/>
            <a:ext cx="874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9"/>
          <p:cNvSpPr/>
          <p:nvPr/>
        </p:nvSpPr>
        <p:spPr>
          <a:xfrm>
            <a:off x="3352320" y="434304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20"/>
          <p:cNvSpPr/>
          <p:nvPr/>
        </p:nvSpPr>
        <p:spPr>
          <a:xfrm>
            <a:off x="7143840" y="4339800"/>
            <a:ext cx="803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Straight Connector 21"/>
          <p:cNvSpPr/>
          <p:nvPr/>
        </p:nvSpPr>
        <p:spPr>
          <a:xfrm>
            <a:off x="5174280" y="1430280"/>
            <a:ext cx="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Straight Connector 25"/>
          <p:cNvSpPr/>
          <p:nvPr/>
        </p:nvSpPr>
        <p:spPr>
          <a:xfrm>
            <a:off x="6247800" y="1430280"/>
            <a:ext cx="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26"/>
          <p:cNvSpPr/>
          <p:nvPr/>
        </p:nvSpPr>
        <p:spPr>
          <a:xfrm>
            <a:off x="6304320" y="1486800"/>
            <a:ext cx="1279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cluster=200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27"/>
          <p:cNvSpPr/>
          <p:nvPr/>
        </p:nvSpPr>
        <p:spPr>
          <a:xfrm>
            <a:off x="5267880" y="1504080"/>
            <a:ext cx="842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28"/>
          <p:cNvSpPr/>
          <p:nvPr/>
        </p:nvSpPr>
        <p:spPr>
          <a:xfrm>
            <a:off x="4062240" y="1530360"/>
            <a:ext cx="97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29"/>
          <p:cNvSpPr/>
          <p:nvPr/>
        </p:nvSpPr>
        <p:spPr>
          <a:xfrm>
            <a:off x="8570160" y="5844960"/>
            <a:ext cx="101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FAT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31"/>
          <p:cNvSpPr/>
          <p:nvPr/>
        </p:nvSpPr>
        <p:spPr>
          <a:xfrm>
            <a:off x="9497520" y="2401200"/>
            <a:ext cx="118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2"/>
          <p:cNvSpPr/>
          <p:nvPr/>
        </p:nvSpPr>
        <p:spPr>
          <a:xfrm>
            <a:off x="9507960" y="2867760"/>
            <a:ext cx="116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33"/>
          <p:cNvSpPr/>
          <p:nvPr/>
        </p:nvSpPr>
        <p:spPr>
          <a:xfrm>
            <a:off x="9498240" y="3708000"/>
            <a:ext cx="118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34"/>
          <p:cNvSpPr/>
          <p:nvPr/>
        </p:nvSpPr>
        <p:spPr>
          <a:xfrm>
            <a:off x="9497520" y="4150800"/>
            <a:ext cx="118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35"/>
          <p:cNvSpPr/>
          <p:nvPr/>
        </p:nvSpPr>
        <p:spPr>
          <a:xfrm>
            <a:off x="8714160" y="2833200"/>
            <a:ext cx="52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36"/>
          <p:cNvSpPr/>
          <p:nvPr/>
        </p:nvSpPr>
        <p:spPr>
          <a:xfrm>
            <a:off x="8729280" y="2417040"/>
            <a:ext cx="52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37"/>
          <p:cNvSpPr/>
          <p:nvPr/>
        </p:nvSpPr>
        <p:spPr>
          <a:xfrm>
            <a:off x="8723520" y="3686040"/>
            <a:ext cx="52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38"/>
          <p:cNvSpPr/>
          <p:nvPr/>
        </p:nvSpPr>
        <p:spPr>
          <a:xfrm>
            <a:off x="8715600" y="4102920"/>
            <a:ext cx="544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39"/>
          <p:cNvSpPr/>
          <p:nvPr/>
        </p:nvSpPr>
        <p:spPr>
          <a:xfrm>
            <a:off x="4320000" y="991440"/>
            <a:ext cx="280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Elbow Connector 41"/>
          <p:cNvSpPr/>
          <p:nvPr/>
        </p:nvSpPr>
        <p:spPr>
          <a:xfrm rot="5400000">
            <a:off x="3451680" y="2481480"/>
            <a:ext cx="1060920" cy="4752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ounded Rectangle 42"/>
          <p:cNvSpPr/>
          <p:nvPr/>
        </p:nvSpPr>
        <p:spPr>
          <a:xfrm>
            <a:off x="3395880" y="325080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ounded Rectangle 44"/>
          <p:cNvSpPr/>
          <p:nvPr/>
        </p:nvSpPr>
        <p:spPr>
          <a:xfrm>
            <a:off x="4318200" y="325296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Rounded Rectangle 45"/>
          <p:cNvSpPr/>
          <p:nvPr/>
        </p:nvSpPr>
        <p:spPr>
          <a:xfrm>
            <a:off x="7175160" y="325296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46"/>
          <p:cNvSpPr/>
          <p:nvPr/>
        </p:nvSpPr>
        <p:spPr>
          <a:xfrm>
            <a:off x="4295880" y="434304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74"/>
          <p:cNvSpPr/>
          <p:nvPr/>
        </p:nvSpPr>
        <p:spPr>
          <a:xfrm>
            <a:off x="5103000" y="5778000"/>
            <a:ext cx="1094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Rectangle 75"/>
          <p:cNvSpPr/>
          <p:nvPr/>
        </p:nvSpPr>
        <p:spPr>
          <a:xfrm>
            <a:off x="3219840" y="451800"/>
            <a:ext cx="4789800" cy="5239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Straight Connector 78"/>
          <p:cNvSpPr/>
          <p:nvPr/>
        </p:nvSpPr>
        <p:spPr>
          <a:xfrm>
            <a:off x="8550000" y="15411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ounded Rectangle 43"/>
          <p:cNvSpPr/>
          <p:nvPr/>
        </p:nvSpPr>
        <p:spPr>
          <a:xfrm>
            <a:off x="5300640" y="325008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ounded Rectangle 47"/>
          <p:cNvSpPr/>
          <p:nvPr/>
        </p:nvSpPr>
        <p:spPr>
          <a:xfrm>
            <a:off x="6222960" y="325224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49"/>
          <p:cNvSpPr/>
          <p:nvPr/>
        </p:nvSpPr>
        <p:spPr>
          <a:xfrm>
            <a:off x="6200640" y="434232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50"/>
          <p:cNvSpPr/>
          <p:nvPr/>
        </p:nvSpPr>
        <p:spPr>
          <a:xfrm>
            <a:off x="5286240" y="434232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2"/>
          <p:cNvSpPr/>
          <p:nvPr/>
        </p:nvSpPr>
        <p:spPr>
          <a:xfrm>
            <a:off x="8714160" y="3290040"/>
            <a:ext cx="52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53"/>
          <p:cNvSpPr/>
          <p:nvPr/>
        </p:nvSpPr>
        <p:spPr>
          <a:xfrm>
            <a:off x="9485280" y="3275280"/>
            <a:ext cx="121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LibreOffice/7.1.1.2$Linux_X86_64 LibreOffice_project/10$Build-2</Application>
  <AppVersion>15.0000</AppVersion>
  <Words>56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2021-04-03T21:12:27Z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