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3996360" y="1430280"/>
            <a:ext cx="3584520" cy="771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ectangle 6"/>
          <p:cNvSpPr/>
          <p:nvPr/>
        </p:nvSpPr>
        <p:spPr>
          <a:xfrm>
            <a:off x="8563680" y="451800"/>
            <a:ext cx="886680" cy="5239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Straight Connector 8"/>
          <p:cNvSpPr/>
          <p:nvPr/>
        </p:nvSpPr>
        <p:spPr>
          <a:xfrm>
            <a:off x="8550000" y="80316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Straight Connector 9"/>
          <p:cNvSpPr/>
          <p:nvPr/>
        </p:nvSpPr>
        <p:spPr>
          <a:xfrm>
            <a:off x="8563320" y="116748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10"/>
          <p:cNvSpPr/>
          <p:nvPr/>
        </p:nvSpPr>
        <p:spPr>
          <a:xfrm>
            <a:off x="8563680" y="2375280"/>
            <a:ext cx="88740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Straight Connector 11"/>
          <p:cNvSpPr/>
          <p:nvPr/>
        </p:nvSpPr>
        <p:spPr>
          <a:xfrm>
            <a:off x="8563320" y="283320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Straight Connector 12"/>
          <p:cNvSpPr/>
          <p:nvPr/>
        </p:nvSpPr>
        <p:spPr>
          <a:xfrm>
            <a:off x="8550000" y="325008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traight Connector 13"/>
          <p:cNvSpPr/>
          <p:nvPr/>
        </p:nvSpPr>
        <p:spPr>
          <a:xfrm>
            <a:off x="8563320" y="368748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14"/>
          <p:cNvSpPr/>
          <p:nvPr/>
        </p:nvSpPr>
        <p:spPr>
          <a:xfrm>
            <a:off x="8563320" y="412020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Straight Connector 15"/>
          <p:cNvSpPr/>
          <p:nvPr/>
        </p:nvSpPr>
        <p:spPr>
          <a:xfrm>
            <a:off x="8563320" y="454896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16"/>
          <p:cNvSpPr/>
          <p:nvPr/>
        </p:nvSpPr>
        <p:spPr>
          <a:xfrm rot="5400000">
            <a:off x="8596800" y="1794600"/>
            <a:ext cx="91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18"/>
          <p:cNvSpPr/>
          <p:nvPr/>
        </p:nvSpPr>
        <p:spPr>
          <a:xfrm rot="5400000">
            <a:off x="8574840" y="4889880"/>
            <a:ext cx="874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19"/>
          <p:cNvSpPr/>
          <p:nvPr/>
        </p:nvSpPr>
        <p:spPr>
          <a:xfrm>
            <a:off x="3280320" y="434304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Box 20"/>
          <p:cNvSpPr/>
          <p:nvPr/>
        </p:nvSpPr>
        <p:spPr>
          <a:xfrm>
            <a:off x="7179840" y="4303800"/>
            <a:ext cx="803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Straight Connector 21"/>
          <p:cNvSpPr/>
          <p:nvPr/>
        </p:nvSpPr>
        <p:spPr>
          <a:xfrm>
            <a:off x="5174280" y="1430280"/>
            <a:ext cx="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Straight Connector 25"/>
          <p:cNvSpPr/>
          <p:nvPr/>
        </p:nvSpPr>
        <p:spPr>
          <a:xfrm>
            <a:off x="6247800" y="1430280"/>
            <a:ext cx="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TextBox 26"/>
          <p:cNvSpPr/>
          <p:nvPr/>
        </p:nvSpPr>
        <p:spPr>
          <a:xfrm>
            <a:off x="6304320" y="1486800"/>
            <a:ext cx="1279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cluster=200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27"/>
          <p:cNvSpPr/>
          <p:nvPr/>
        </p:nvSpPr>
        <p:spPr>
          <a:xfrm>
            <a:off x="5267880" y="1504080"/>
            <a:ext cx="842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size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Box 28"/>
          <p:cNvSpPr/>
          <p:nvPr/>
        </p:nvSpPr>
        <p:spPr>
          <a:xfrm>
            <a:off x="4062240" y="1530360"/>
            <a:ext cx="97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_ar.txt”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Box 29"/>
          <p:cNvSpPr/>
          <p:nvPr/>
        </p:nvSpPr>
        <p:spPr>
          <a:xfrm>
            <a:off x="8570160" y="5844960"/>
            <a:ext cx="101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FAT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Box 31"/>
          <p:cNvSpPr/>
          <p:nvPr/>
        </p:nvSpPr>
        <p:spPr>
          <a:xfrm>
            <a:off x="9497520" y="2401200"/>
            <a:ext cx="1186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Box 32"/>
          <p:cNvSpPr/>
          <p:nvPr/>
        </p:nvSpPr>
        <p:spPr>
          <a:xfrm>
            <a:off x="9507960" y="2831760"/>
            <a:ext cx="116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Box 33"/>
          <p:cNvSpPr/>
          <p:nvPr/>
        </p:nvSpPr>
        <p:spPr>
          <a:xfrm>
            <a:off x="9498240" y="3708000"/>
            <a:ext cx="1185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Box 34"/>
          <p:cNvSpPr/>
          <p:nvPr/>
        </p:nvSpPr>
        <p:spPr>
          <a:xfrm>
            <a:off x="9497520" y="4150800"/>
            <a:ext cx="1186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Box 35"/>
          <p:cNvSpPr/>
          <p:nvPr/>
        </p:nvSpPr>
        <p:spPr>
          <a:xfrm>
            <a:off x="8845200" y="2833200"/>
            <a:ext cx="29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Box 36"/>
          <p:cNvSpPr/>
          <p:nvPr/>
        </p:nvSpPr>
        <p:spPr>
          <a:xfrm>
            <a:off x="8827200" y="2382480"/>
            <a:ext cx="29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Box 37"/>
          <p:cNvSpPr/>
          <p:nvPr/>
        </p:nvSpPr>
        <p:spPr>
          <a:xfrm>
            <a:off x="8765280" y="3669480"/>
            <a:ext cx="34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38"/>
          <p:cNvSpPr/>
          <p:nvPr/>
        </p:nvSpPr>
        <p:spPr>
          <a:xfrm>
            <a:off x="8809920" y="4117320"/>
            <a:ext cx="29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Box 39"/>
          <p:cNvSpPr/>
          <p:nvPr/>
        </p:nvSpPr>
        <p:spPr>
          <a:xfrm>
            <a:off x="4320000" y="991440"/>
            <a:ext cx="280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 entry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of file </a:t>
            </a:r>
            <a:r>
              <a:rPr b="0" i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bar.txt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Elbow Connector 41"/>
          <p:cNvSpPr/>
          <p:nvPr/>
        </p:nvSpPr>
        <p:spPr>
          <a:xfrm rot="5400000">
            <a:off x="3451680" y="2481480"/>
            <a:ext cx="1060920" cy="4752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Rounded Rectangle 42"/>
          <p:cNvSpPr/>
          <p:nvPr/>
        </p:nvSpPr>
        <p:spPr>
          <a:xfrm>
            <a:off x="3395880" y="325080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Rounded Rectangle 44"/>
          <p:cNvSpPr/>
          <p:nvPr/>
        </p:nvSpPr>
        <p:spPr>
          <a:xfrm>
            <a:off x="4318200" y="325296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Rounded Rectangle 45"/>
          <p:cNvSpPr/>
          <p:nvPr/>
        </p:nvSpPr>
        <p:spPr>
          <a:xfrm>
            <a:off x="7175160" y="325296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46"/>
          <p:cNvSpPr/>
          <p:nvPr/>
        </p:nvSpPr>
        <p:spPr>
          <a:xfrm>
            <a:off x="4259880" y="434304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Box 74"/>
          <p:cNvSpPr/>
          <p:nvPr/>
        </p:nvSpPr>
        <p:spPr>
          <a:xfrm>
            <a:off x="5103000" y="5778000"/>
            <a:ext cx="1094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Area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Rectangle 75"/>
          <p:cNvSpPr/>
          <p:nvPr/>
        </p:nvSpPr>
        <p:spPr>
          <a:xfrm>
            <a:off x="3219840" y="451800"/>
            <a:ext cx="4789800" cy="5239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Straight Connector 78"/>
          <p:cNvSpPr/>
          <p:nvPr/>
        </p:nvSpPr>
        <p:spPr>
          <a:xfrm>
            <a:off x="8550000" y="154116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Rounded Rectangle 43"/>
          <p:cNvSpPr/>
          <p:nvPr/>
        </p:nvSpPr>
        <p:spPr>
          <a:xfrm>
            <a:off x="5300640" y="325008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Rounded Rectangle 47"/>
          <p:cNvSpPr/>
          <p:nvPr/>
        </p:nvSpPr>
        <p:spPr>
          <a:xfrm>
            <a:off x="6222960" y="325224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49"/>
          <p:cNvSpPr/>
          <p:nvPr/>
        </p:nvSpPr>
        <p:spPr>
          <a:xfrm>
            <a:off x="6164640" y="434232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50"/>
          <p:cNvSpPr/>
          <p:nvPr/>
        </p:nvSpPr>
        <p:spPr>
          <a:xfrm>
            <a:off x="5250240" y="434232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Box 52"/>
          <p:cNvSpPr/>
          <p:nvPr/>
        </p:nvSpPr>
        <p:spPr>
          <a:xfrm>
            <a:off x="8827200" y="3307680"/>
            <a:ext cx="29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Box 53"/>
          <p:cNvSpPr/>
          <p:nvPr/>
        </p:nvSpPr>
        <p:spPr>
          <a:xfrm>
            <a:off x="9485280" y="3275280"/>
            <a:ext cx="121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LibreOffice/7.1.1.2$Linux_X86_64 LibreOffice_project/10$Build-2</Application>
  <AppVersion>15.0000</AppVersion>
  <Words>57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2019-10-26T01:36:15Z</dcterms:created>
  <dc:creator>Microsoft Office User</dc:creator>
  <dc:description/>
  <dc:language>en-US</dc:language>
  <cp:lastModifiedBy/>
  <dcterms:modified xsi:type="dcterms:W3CDTF">2021-04-03T21:13:33Z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