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"/>
          <p:cNvSpPr/>
          <p:nvPr/>
        </p:nvSpPr>
        <p:spPr>
          <a:xfrm>
            <a:off x="3996360" y="1430280"/>
            <a:ext cx="3584880" cy="77148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Rectangle 6"/>
          <p:cNvSpPr/>
          <p:nvPr/>
        </p:nvSpPr>
        <p:spPr>
          <a:xfrm>
            <a:off x="8563680" y="451800"/>
            <a:ext cx="887040" cy="524016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Straight Connector 8"/>
          <p:cNvSpPr/>
          <p:nvPr/>
        </p:nvSpPr>
        <p:spPr>
          <a:xfrm>
            <a:off x="8550000" y="803160"/>
            <a:ext cx="887760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Straight Connector 9"/>
          <p:cNvSpPr/>
          <p:nvPr/>
        </p:nvSpPr>
        <p:spPr>
          <a:xfrm>
            <a:off x="8563320" y="1167480"/>
            <a:ext cx="887760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Straight Connector 10"/>
          <p:cNvSpPr/>
          <p:nvPr/>
        </p:nvSpPr>
        <p:spPr>
          <a:xfrm>
            <a:off x="8563680" y="2375280"/>
            <a:ext cx="887400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Straight Connector 11"/>
          <p:cNvSpPr/>
          <p:nvPr/>
        </p:nvSpPr>
        <p:spPr>
          <a:xfrm>
            <a:off x="8563320" y="2833200"/>
            <a:ext cx="887760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Straight Connector 12"/>
          <p:cNvSpPr/>
          <p:nvPr/>
        </p:nvSpPr>
        <p:spPr>
          <a:xfrm>
            <a:off x="8550000" y="3250080"/>
            <a:ext cx="887760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Straight Connector 13"/>
          <p:cNvSpPr/>
          <p:nvPr/>
        </p:nvSpPr>
        <p:spPr>
          <a:xfrm>
            <a:off x="8563320" y="3687480"/>
            <a:ext cx="887760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Straight Connector 14"/>
          <p:cNvSpPr/>
          <p:nvPr/>
        </p:nvSpPr>
        <p:spPr>
          <a:xfrm>
            <a:off x="8563320" y="4120200"/>
            <a:ext cx="887760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Straight Connector 15"/>
          <p:cNvSpPr/>
          <p:nvPr/>
        </p:nvSpPr>
        <p:spPr>
          <a:xfrm>
            <a:off x="8563320" y="4548960"/>
            <a:ext cx="887760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TextBox 16"/>
          <p:cNvSpPr/>
          <p:nvPr/>
        </p:nvSpPr>
        <p:spPr>
          <a:xfrm rot="5400000">
            <a:off x="8596440" y="1794600"/>
            <a:ext cx="92016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............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TextBox 18"/>
          <p:cNvSpPr/>
          <p:nvPr/>
        </p:nvSpPr>
        <p:spPr>
          <a:xfrm rot="5400000">
            <a:off x="8574480" y="4889880"/>
            <a:ext cx="8751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............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TextBox 19"/>
          <p:cNvSpPr/>
          <p:nvPr/>
        </p:nvSpPr>
        <p:spPr>
          <a:xfrm>
            <a:off x="3280320" y="4343040"/>
            <a:ext cx="81360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TextBox 20"/>
          <p:cNvSpPr/>
          <p:nvPr/>
        </p:nvSpPr>
        <p:spPr>
          <a:xfrm>
            <a:off x="7179840" y="4303800"/>
            <a:ext cx="80388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Straight Connector 21"/>
          <p:cNvSpPr/>
          <p:nvPr/>
        </p:nvSpPr>
        <p:spPr>
          <a:xfrm>
            <a:off x="5174280" y="1430280"/>
            <a:ext cx="0" cy="77184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Straight Connector 25"/>
          <p:cNvSpPr/>
          <p:nvPr/>
        </p:nvSpPr>
        <p:spPr>
          <a:xfrm>
            <a:off x="6247800" y="1430280"/>
            <a:ext cx="0" cy="77184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TextBox 26"/>
          <p:cNvSpPr/>
          <p:nvPr/>
        </p:nvSpPr>
        <p:spPr>
          <a:xfrm>
            <a:off x="6304320" y="1486800"/>
            <a:ext cx="128016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starting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cluster=200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27"/>
          <p:cNvSpPr/>
          <p:nvPr/>
        </p:nvSpPr>
        <p:spPr>
          <a:xfrm>
            <a:off x="5267880" y="1504080"/>
            <a:ext cx="84240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size of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file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TextBox 28"/>
          <p:cNvSpPr/>
          <p:nvPr/>
        </p:nvSpPr>
        <p:spPr>
          <a:xfrm>
            <a:off x="4062240" y="1530360"/>
            <a:ext cx="9802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bar.txt”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TextBox 29"/>
          <p:cNvSpPr/>
          <p:nvPr/>
        </p:nvSpPr>
        <p:spPr>
          <a:xfrm>
            <a:off x="8570160" y="5844960"/>
            <a:ext cx="10188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FAT 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TextBox 31"/>
          <p:cNvSpPr/>
          <p:nvPr/>
        </p:nvSpPr>
        <p:spPr>
          <a:xfrm>
            <a:off x="9497520" y="2401200"/>
            <a:ext cx="118656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200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entry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TextBox 32"/>
          <p:cNvSpPr/>
          <p:nvPr/>
        </p:nvSpPr>
        <p:spPr>
          <a:xfrm>
            <a:off x="9508320" y="2867760"/>
            <a:ext cx="11653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201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entry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TextBox 33"/>
          <p:cNvSpPr/>
          <p:nvPr/>
        </p:nvSpPr>
        <p:spPr>
          <a:xfrm>
            <a:off x="9498600" y="3708000"/>
            <a:ext cx="11854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203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rd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entry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TextBox 34"/>
          <p:cNvSpPr/>
          <p:nvPr/>
        </p:nvSpPr>
        <p:spPr>
          <a:xfrm>
            <a:off x="9497520" y="4150800"/>
            <a:ext cx="118656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204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entry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TextBox 35"/>
          <p:cNvSpPr/>
          <p:nvPr/>
        </p:nvSpPr>
        <p:spPr>
          <a:xfrm>
            <a:off x="8750160" y="2833200"/>
            <a:ext cx="5281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TextBox 36"/>
          <p:cNvSpPr/>
          <p:nvPr/>
        </p:nvSpPr>
        <p:spPr>
          <a:xfrm>
            <a:off x="8765280" y="2381040"/>
            <a:ext cx="5281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TextBox 37"/>
          <p:cNvSpPr/>
          <p:nvPr/>
        </p:nvSpPr>
        <p:spPr>
          <a:xfrm>
            <a:off x="8687880" y="3722040"/>
            <a:ext cx="45216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TextBox 38"/>
          <p:cNvSpPr/>
          <p:nvPr/>
        </p:nvSpPr>
        <p:spPr>
          <a:xfrm>
            <a:off x="8715600" y="4102920"/>
            <a:ext cx="5450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EOF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39"/>
          <p:cNvSpPr/>
          <p:nvPr/>
        </p:nvSpPr>
        <p:spPr>
          <a:xfrm>
            <a:off x="4320000" y="991440"/>
            <a:ext cx="280116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directory entry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of file </a:t>
            </a:r>
            <a:r>
              <a:rPr b="0" i="1" lang="en-US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bar.txt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Elbow Connector 41"/>
          <p:cNvSpPr/>
          <p:nvPr/>
        </p:nvSpPr>
        <p:spPr>
          <a:xfrm rot="5400000">
            <a:off x="3451320" y="2481480"/>
            <a:ext cx="1061280" cy="4755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Rounded Rectangle 42"/>
          <p:cNvSpPr/>
          <p:nvPr/>
        </p:nvSpPr>
        <p:spPr>
          <a:xfrm>
            <a:off x="3395880" y="3250800"/>
            <a:ext cx="694440" cy="1003680"/>
          </a:xfrm>
          <a:prstGeom prst="roundRect">
            <a:avLst>
              <a:gd name="adj" fmla="val 16667"/>
            </a:avLst>
          </a:prstGeom>
          <a:pattFill prst="wdUpDiag">
            <a:fgClr>
              <a:srgbClr val="4472c4"/>
            </a:fgClr>
            <a:bgClr>
              <a:srgbClr val="ffffff"/>
            </a:bgClr>
          </a:patt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Rounded Rectangle 44"/>
          <p:cNvSpPr/>
          <p:nvPr/>
        </p:nvSpPr>
        <p:spPr>
          <a:xfrm>
            <a:off x="4318200" y="3252960"/>
            <a:ext cx="694440" cy="1003680"/>
          </a:xfrm>
          <a:prstGeom prst="roundRect">
            <a:avLst>
              <a:gd name="adj" fmla="val 16667"/>
            </a:avLst>
          </a:prstGeom>
          <a:pattFill prst="wdUpDiag">
            <a:fgClr>
              <a:srgbClr val="4472c4"/>
            </a:fgClr>
            <a:bgClr>
              <a:srgbClr val="ffffff"/>
            </a:bgClr>
          </a:patt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Rounded Rectangle 45"/>
          <p:cNvSpPr/>
          <p:nvPr/>
        </p:nvSpPr>
        <p:spPr>
          <a:xfrm>
            <a:off x="7175160" y="3252960"/>
            <a:ext cx="694440" cy="1003680"/>
          </a:xfrm>
          <a:prstGeom prst="roundRect">
            <a:avLst>
              <a:gd name="adj" fmla="val 16667"/>
            </a:avLst>
          </a:prstGeom>
          <a:pattFill prst="wdUpDiag">
            <a:fgClr>
              <a:srgbClr val="4472c4"/>
            </a:fgClr>
            <a:bgClr>
              <a:srgbClr val="ffffff"/>
            </a:bgClr>
          </a:patt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TextBox 46"/>
          <p:cNvSpPr/>
          <p:nvPr/>
        </p:nvSpPr>
        <p:spPr>
          <a:xfrm>
            <a:off x="4259880" y="4343040"/>
            <a:ext cx="81360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TextBox 74"/>
          <p:cNvSpPr/>
          <p:nvPr/>
        </p:nvSpPr>
        <p:spPr>
          <a:xfrm>
            <a:off x="5103000" y="5778000"/>
            <a:ext cx="10951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 Area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" name="Rectangle 75"/>
          <p:cNvSpPr/>
          <p:nvPr/>
        </p:nvSpPr>
        <p:spPr>
          <a:xfrm>
            <a:off x="3219840" y="451800"/>
            <a:ext cx="4790160" cy="524016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Straight Connector 78"/>
          <p:cNvSpPr/>
          <p:nvPr/>
        </p:nvSpPr>
        <p:spPr>
          <a:xfrm>
            <a:off x="8550000" y="1541160"/>
            <a:ext cx="887760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Rounded Rectangle 43"/>
          <p:cNvSpPr/>
          <p:nvPr/>
        </p:nvSpPr>
        <p:spPr>
          <a:xfrm>
            <a:off x="5300640" y="3250080"/>
            <a:ext cx="694440" cy="10036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Rounded Rectangle 47"/>
          <p:cNvSpPr/>
          <p:nvPr/>
        </p:nvSpPr>
        <p:spPr>
          <a:xfrm>
            <a:off x="6222960" y="3252240"/>
            <a:ext cx="694440" cy="10036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TextBox 49"/>
          <p:cNvSpPr/>
          <p:nvPr/>
        </p:nvSpPr>
        <p:spPr>
          <a:xfrm>
            <a:off x="6164640" y="4342320"/>
            <a:ext cx="81360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50"/>
          <p:cNvSpPr/>
          <p:nvPr/>
        </p:nvSpPr>
        <p:spPr>
          <a:xfrm>
            <a:off x="5250240" y="4342320"/>
            <a:ext cx="81360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52"/>
          <p:cNvSpPr/>
          <p:nvPr/>
        </p:nvSpPr>
        <p:spPr>
          <a:xfrm>
            <a:off x="8750160" y="3290040"/>
            <a:ext cx="4003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TextBox 53"/>
          <p:cNvSpPr/>
          <p:nvPr/>
        </p:nvSpPr>
        <p:spPr>
          <a:xfrm>
            <a:off x="9485280" y="3275280"/>
            <a:ext cx="12110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202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nd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entry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TextBox 48"/>
          <p:cNvSpPr/>
          <p:nvPr/>
        </p:nvSpPr>
        <p:spPr>
          <a:xfrm>
            <a:off x="5583240" y="5142240"/>
            <a:ext cx="12787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gap here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Straight Connector 51"/>
          <p:cNvSpPr/>
          <p:nvPr/>
        </p:nvSpPr>
        <p:spPr>
          <a:xfrm>
            <a:off x="5174280" y="4368960"/>
            <a:ext cx="0" cy="93348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Straight Connector 54"/>
          <p:cNvSpPr/>
          <p:nvPr/>
        </p:nvSpPr>
        <p:spPr>
          <a:xfrm>
            <a:off x="7015680" y="4368960"/>
            <a:ext cx="0" cy="93348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Straight Arrow Connector 5"/>
          <p:cNvSpPr/>
          <p:nvPr/>
        </p:nvSpPr>
        <p:spPr>
          <a:xfrm>
            <a:off x="5174640" y="5072760"/>
            <a:ext cx="1840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Application>LibreOffice/7.1.1.2$Linux_X86_64 LibreOffice_project/10$Build-2</Application>
  <AppVersion>15.0000</AppVersion>
  <Words>61</Words>
  <Paragraphs>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2019-10-26T01:36:15Z</dcterms:created>
  <dc:creator>Microsoft Office User</dc:creator>
  <dc:description/>
  <dc:language>en-US</dc:language>
  <cp:lastModifiedBy/>
  <dcterms:modified xsi:type="dcterms:W3CDTF">2021-04-03T21:13:57Z</dcterms:modified>
  <cp:revision>30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