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Customer Booking Predictive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Adam Meyer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63645" cy="435133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Most of the bookings were not completed making it very biased</a:t>
            </a:r>
          </a:p>
          <a:p>
            <a:r>
              <a:rPr lang="en-GB" dirty="0"/>
              <a:t>Used under sampling method to create an unbiased dataset</a:t>
            </a:r>
          </a:p>
          <a:p>
            <a:r>
              <a:rPr lang="en-GB" dirty="0"/>
              <a:t>Random Forest Created model with an accuracy of 63%</a:t>
            </a:r>
          </a:p>
          <a:p>
            <a:r>
              <a:rPr lang="en-GB" dirty="0"/>
              <a:t>Most important variables are the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number of days spent at destination and the hour of flight departure</a:t>
            </a:r>
          </a:p>
          <a:p>
            <a:endParaRPr lang="en-GB" dirty="0"/>
          </a:p>
        </p:txBody>
      </p:sp>
      <p:pic>
        <p:nvPicPr>
          <p:cNvPr id="12" name="Picture 11" descr="A blue circle with a red triangle&#10;&#10;Description automatically generated">
            <a:extLst>
              <a:ext uri="{FF2B5EF4-FFF2-40B4-BE49-F238E27FC236}">
                <a16:creationId xmlns:a16="http://schemas.microsoft.com/office/drawing/2014/main" id="{4B456E8D-58A4-97AA-E294-E960469BC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750" y="62501"/>
            <a:ext cx="3671548" cy="3671548"/>
          </a:xfrm>
          <a:prstGeom prst="rect">
            <a:avLst/>
          </a:prstGeom>
        </p:spPr>
      </p:pic>
      <p:pic>
        <p:nvPicPr>
          <p:cNvPr id="13" name="Content Placeholder 10" descr="A blue and pink circle with black text&#10;&#10;Description automatically generated">
            <a:extLst>
              <a:ext uri="{FF2B5EF4-FFF2-40B4-BE49-F238E27FC236}">
                <a16:creationId xmlns:a16="http://schemas.microsoft.com/office/drawing/2014/main" id="{E1B3E4A2-2BBC-55BC-5F83-67A51ACDA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300" y="65137"/>
            <a:ext cx="3785370" cy="3785370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D8073438-69A0-F237-65F8-E74B66288A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660" y="2978639"/>
            <a:ext cx="6505926" cy="390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Office Theme</vt:lpstr>
      <vt:lpstr>Customer Booking Predictive Modelling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Adam Meyer</cp:lastModifiedBy>
  <cp:revision>2</cp:revision>
  <dcterms:created xsi:type="dcterms:W3CDTF">2022-12-06T11:13:27Z</dcterms:created>
  <dcterms:modified xsi:type="dcterms:W3CDTF">2024-02-20T00:54:48Z</dcterms:modified>
</cp:coreProperties>
</file>