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Airlines Skytrax 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Adam Meyer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Insights from British Airlines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" y="1430594"/>
            <a:ext cx="3108810" cy="5062281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Consistent daily review patterns indicate stable operations without significant spikes.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Majority of reviews originate from the UK and the US, emphasizing the importance of focusing on feedback from these regions.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Word length analysis suggests a prevalence of concise reviews, prompting an investigation into potential correlations with sentiment.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Identified recurring themes such as food, seat comfort, and service quality, offering valuable insights into customer preferences and concerns.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UK reviews consistently highlight positive sentiments regarding service, while evolving concerns in US reviews signal the need for attention to customer service accessibility and luggage handling for international flights.</a:t>
            </a:r>
          </a:p>
          <a:p>
            <a:endParaRPr lang="en-GB" dirty="0"/>
          </a:p>
        </p:txBody>
      </p:sp>
      <p:pic>
        <p:nvPicPr>
          <p:cNvPr id="5" name="Picture 4" descr="A blue lines in a black frame&#10;&#10;Description automatically generated">
            <a:extLst>
              <a:ext uri="{FF2B5EF4-FFF2-40B4-BE49-F238E27FC236}">
                <a16:creationId xmlns:a16="http://schemas.microsoft.com/office/drawing/2014/main" id="{F072D9D1-F320-2579-4464-8A4251659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85" y="1486937"/>
            <a:ext cx="3770709" cy="1885355"/>
          </a:xfrm>
          <a:prstGeom prst="rect">
            <a:avLst/>
          </a:prstGeom>
        </p:spPr>
      </p:pic>
      <p:pic>
        <p:nvPicPr>
          <p:cNvPr id="7" name="Picture 6" descr="A screen shot of a screen&#10;&#10;Description automatically generated">
            <a:extLst>
              <a:ext uri="{FF2B5EF4-FFF2-40B4-BE49-F238E27FC236}">
                <a16:creationId xmlns:a16="http://schemas.microsoft.com/office/drawing/2014/main" id="{5D321846-F4BE-40FF-B613-CD57DE06E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98" y="1358302"/>
            <a:ext cx="3196122" cy="1917673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781253A-BE43-C389-D99E-4FFCDCB05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04" y="1358302"/>
            <a:ext cx="2844611" cy="2031865"/>
          </a:xfrm>
          <a:prstGeom prst="rect">
            <a:avLst/>
          </a:prstGeom>
        </p:spPr>
      </p:pic>
      <p:pic>
        <p:nvPicPr>
          <p:cNvPr id="11" name="Picture 10" descr="A flag made of words&#10;&#10;Description automatically generated">
            <a:extLst>
              <a:ext uri="{FF2B5EF4-FFF2-40B4-BE49-F238E27FC236}">
                <a16:creationId xmlns:a16="http://schemas.microsoft.com/office/drawing/2014/main" id="{B994E451-5473-8DDA-4222-481069692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84" y="2317139"/>
            <a:ext cx="5590601" cy="5590601"/>
          </a:xfrm>
          <a:prstGeom prst="rect">
            <a:avLst/>
          </a:prstGeom>
        </p:spPr>
      </p:pic>
      <p:pic>
        <p:nvPicPr>
          <p:cNvPr id="13" name="Picture 12" descr="A flag of the united kingdom&#10;&#10;Description automatically generated">
            <a:extLst>
              <a:ext uri="{FF2B5EF4-FFF2-40B4-BE49-F238E27FC236}">
                <a16:creationId xmlns:a16="http://schemas.microsoft.com/office/drawing/2014/main" id="{DC999864-80AD-4BB4-12DF-C6D109122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5" y="2317139"/>
            <a:ext cx="5590601" cy="559060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5DB649-8113-571A-5BF6-468A31F6964F}"/>
              </a:ext>
            </a:extLst>
          </p:cNvPr>
          <p:cNvSpPr/>
          <p:nvPr/>
        </p:nvSpPr>
        <p:spPr>
          <a:xfrm>
            <a:off x="10291595" y="5980470"/>
            <a:ext cx="1477618" cy="353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C75424-05BF-967B-E8D9-FC952107980D}"/>
              </a:ext>
            </a:extLst>
          </p:cNvPr>
          <p:cNvSpPr/>
          <p:nvPr/>
        </p:nvSpPr>
        <p:spPr>
          <a:xfrm>
            <a:off x="10454149" y="4508338"/>
            <a:ext cx="693174" cy="353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E0CEAA-30CE-43B6-D86A-720F67A0426B}"/>
              </a:ext>
            </a:extLst>
          </p:cNvPr>
          <p:cNvSpPr/>
          <p:nvPr/>
        </p:nvSpPr>
        <p:spPr>
          <a:xfrm>
            <a:off x="5151147" y="3925774"/>
            <a:ext cx="508820" cy="2219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E840D1-893D-3534-6D38-BE3A9D2ADF5B}"/>
              </a:ext>
            </a:extLst>
          </p:cNvPr>
          <p:cNvSpPr/>
          <p:nvPr/>
        </p:nvSpPr>
        <p:spPr>
          <a:xfrm>
            <a:off x="6532035" y="4794576"/>
            <a:ext cx="1211974" cy="48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5622DF-FB84-3252-4F64-875FD4610500}"/>
              </a:ext>
            </a:extLst>
          </p:cNvPr>
          <p:cNvSpPr/>
          <p:nvPr/>
        </p:nvSpPr>
        <p:spPr>
          <a:xfrm>
            <a:off x="3067664" y="4916974"/>
            <a:ext cx="1041461" cy="48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CFA6BD-EFDA-4772-1755-C0C6AF102024}"/>
              </a:ext>
            </a:extLst>
          </p:cNvPr>
          <p:cNvSpPr/>
          <p:nvPr/>
        </p:nvSpPr>
        <p:spPr>
          <a:xfrm flipH="1" flipV="1">
            <a:off x="4014653" y="3925773"/>
            <a:ext cx="1136494" cy="48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British Airlines Skytrax Customer Review Analysis</vt:lpstr>
      <vt:lpstr>Key Insights from British Airlines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Adam Meyer</cp:lastModifiedBy>
  <cp:revision>2</cp:revision>
  <dcterms:created xsi:type="dcterms:W3CDTF">2022-12-06T11:13:27Z</dcterms:created>
  <dcterms:modified xsi:type="dcterms:W3CDTF">2024-02-19T19:54:29Z</dcterms:modified>
</cp:coreProperties>
</file>