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8400-9185-9F66-6271-131FE867D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52A9-9B89-11A2-8F34-DF33BA180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BA0E1-1710-24CB-772E-51F3CD59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2B2C-1183-DABB-98CF-BBD66668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775C-CE83-BD34-D482-1338A1CC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E575-931F-9EED-4D37-E01938C7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3360F-094B-C6AC-B7AD-BD3B69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733D-2546-61AE-CC15-E8937CF6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6233-682D-FD1F-7584-9C20F815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241-5749-8B76-E1D2-A1B8FB36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41AB0-603E-91A0-AEA6-688E74013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3974B-DCA9-61A4-C885-947E6B4E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D0F0-C605-FB7E-066B-A0CD4D72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E883-432D-B5A0-840A-F57DB1C3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D00F-771B-5848-95E7-44FD2C6D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9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C1A5-B455-D4B1-B04B-645760F1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3943-4AE9-CF5E-D6E9-4F3B4812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9347-9DA0-F1DA-30AC-242602E6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936F-F6FF-1E3D-B9A7-6EB42C1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C70-90AD-594D-BDAF-BCAAA5DE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CB45-155B-1857-F8E7-2B51E380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EDD1-48CA-3938-7DE6-067BBE92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3132-8AE2-34E8-0474-67211B2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E8D3-28F6-BA4B-AFC4-1A64D774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1E0E-CF20-38DF-2E15-9B152F7B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467E-65BB-02C5-4EFE-2E0E2C95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E271-54F0-24BC-FF48-E294A7658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EF20-47DF-23D1-727E-515227B33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C953-E7FE-5260-3C76-11CEB66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2847-AA02-D7C7-235E-47A96B4C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E2644-2C77-CFF2-2E21-717F60E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31B3-899B-2259-133B-22E36284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A1757-AAFE-F111-A042-C043ADC6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57F2-2DC8-4DC4-4167-3684E2EF0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70B8B-2BD9-FE60-5EC4-6FB24C83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4BD2-BC96-0DF1-5DEE-2E9F465BE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F86B0-BC43-4540-A167-5AAC3A51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E99E7-DDBD-4D28-C198-D8A5A3A7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5A57F-C8E0-64A6-AB09-B5702FC1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76E4-0FA2-91B8-224D-3A94D87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B49DF-A23D-558C-15C2-AAF4F49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64B9F-C077-26EE-B31D-B7A130FE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69C98-B669-54C4-1583-807C8745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5819F-A0DE-8DD3-07A2-80A2136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A02F6-EC36-F7ED-1003-57145F4E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CAB1F-69FC-B4EF-3C7D-7BE07127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48D1-4509-8DC4-E28F-975EA898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0180-8C04-EEBD-B4EB-2DC9511A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D91F4-6B5E-A474-9C1C-243C69D00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4A6E-FF52-D2B1-8A06-F8A6BC42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B1CD-631B-23AE-DD79-2C8FD12A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F03C-5803-7B43-BF0E-0BEB717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88D3-34BC-A051-1951-30AAE15F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8A85C-0132-B15B-58E5-E107350EA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F9745-E25D-2255-337F-D9F7847F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93640-347F-B296-2639-F1C68B4D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1838-8187-FE63-52E2-2BE671E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1028-BF58-202E-FDCB-043418AB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9F5E6-87FF-C1EA-87C5-93ECD635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3804-BA39-57E9-BE54-63F4C374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BAF7-2B0F-1E52-28E0-95FE8DC90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8995-5561-4E4F-A7E8-AE375F38660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275F-844E-028D-8A45-AFE88F4D5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2650C-9A88-514D-A9B5-D00427A3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C389-AC80-4C39-9C52-7832C2129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9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037AB-C50C-18E9-4626-488F61264470}"/>
              </a:ext>
            </a:extLst>
          </p:cNvPr>
          <p:cNvSpPr txBox="1"/>
          <p:nvPr/>
        </p:nvSpPr>
        <p:spPr>
          <a:xfrm>
            <a:off x="463420" y="56255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Amey Bhilegaonkar – 2_1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C669F-2452-F4C6-48C5-0303BE089E43}"/>
              </a:ext>
            </a:extLst>
          </p:cNvPr>
          <p:cNvSpPr txBox="1"/>
          <p:nvPr/>
        </p:nvSpPr>
        <p:spPr>
          <a:xfrm>
            <a:off x="463420" y="1704783"/>
            <a:ext cx="11367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2_12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Using Blockchain and Machine Learning to significantly improve the Security of Smart City Management applications.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47DF3-9BEF-5350-D432-8E6150CA8C3F}"/>
              </a:ext>
            </a:extLst>
          </p:cNvPr>
          <p:cNvSpPr txBox="1"/>
          <p:nvPr/>
        </p:nvSpPr>
        <p:spPr>
          <a:xfrm>
            <a:off x="463420" y="345865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outlines and discusses the Improvements in Security of Smart City very well</a:t>
            </a:r>
          </a:p>
        </p:txBody>
      </p:sp>
    </p:spTree>
    <p:extLst>
      <p:ext uri="{BB962C8B-B14F-4D97-AF65-F5344CB8AC3E}">
        <p14:creationId xmlns:p14="http://schemas.microsoft.com/office/powerpoint/2010/main" val="398278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49BA2-143D-4947-A2EB-B3AED4A605DE}"/>
              </a:ext>
            </a:extLst>
          </p:cNvPr>
          <p:cNvSpPr txBox="1"/>
          <p:nvPr/>
        </p:nvSpPr>
        <p:spPr>
          <a:xfrm>
            <a:off x="818761" y="664134"/>
            <a:ext cx="8362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Deficiency 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names are inconstant or at times not given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30, page 31, page 29, page 43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5981B-597D-1B9F-F6AE-4CF7A5F3CEF4}"/>
              </a:ext>
            </a:extLst>
          </p:cNvPr>
          <p:cNvSpPr txBox="1"/>
          <p:nvPr/>
        </p:nvSpPr>
        <p:spPr>
          <a:xfrm>
            <a:off x="790770" y="59736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Deficiency 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Image or Image source has not been motioned for figure - page 23 fig  3.1.4.2</a:t>
            </a:r>
          </a:p>
        </p:txBody>
      </p:sp>
    </p:spTree>
    <p:extLst>
      <p:ext uri="{BB962C8B-B14F-4D97-AF65-F5344CB8AC3E}">
        <p14:creationId xmlns:p14="http://schemas.microsoft.com/office/powerpoint/2010/main" val="41281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BD5B6E-7EAA-7791-E209-FAD9E1EB2CAB}"/>
              </a:ext>
            </a:extLst>
          </p:cNvPr>
          <p:cNvSpPr txBox="1"/>
          <p:nvPr/>
        </p:nvSpPr>
        <p:spPr>
          <a:xfrm>
            <a:off x="762778" y="690665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Deficiency 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to Image or Image source has not been motioned for figure -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8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2,3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apage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3.1.4.1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0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Bhilegaonkar (Student)</dc:creator>
  <cp:lastModifiedBy>Amey Bhilegaonkar (Student)</cp:lastModifiedBy>
  <cp:revision>1</cp:revision>
  <dcterms:created xsi:type="dcterms:W3CDTF">2022-11-12T19:37:41Z</dcterms:created>
  <dcterms:modified xsi:type="dcterms:W3CDTF">2022-11-12T19:48:48Z</dcterms:modified>
</cp:coreProperties>
</file>