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4B0232-4513-4DA6-B07B-BFC8041875C7}" type="datetimeFigureOut">
              <a:rPr lang="en-US"/>
              <a:pPr>
                <a:defRPr/>
              </a:pPr>
              <a:t>7/30/2012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6FC3CE-BB09-4D30-A8DD-96924B44A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906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115E9C-94D4-4440-B05C-2DE70C5A2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967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C524CD-A19B-4D9C-AA25-91D9A240F985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07BB849-D687-4969-8488-F4859EF9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C276EC1-D58F-4622-AC72-89E314813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9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9E27A6F-2B5E-4CB3-92BC-0C015D23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EA98078-DF14-400F-B426-C5C5D6902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5A742AF-B755-4ACA-B910-6D08304EF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76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7493E56-CD8C-4AC9-AB3D-1A63643A3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E2B9B13-AE4F-4A66-B76D-13B1ACD83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82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7C3A9D8-35AB-4F75-81F7-BB6DA24A4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Book Title,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1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87C1D8A-4F3B-4E88-B361-94A3193BC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9402BDD-67F3-448B-B094-8F9B3D310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78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Book Title, C1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F6EEF3FD-092F-44D4-BA6D-1C0D74543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png"/><Relationship Id="rId5" Type="http://schemas.openxmlformats.org/officeDocument/2006/relationships/package" Target="../embeddings/Microsoft_Office_Word_Document18.docx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0.png"/><Relationship Id="rId5" Type="http://schemas.openxmlformats.org/officeDocument/2006/relationships/package" Target="../embeddings/Microsoft_Office_Word_Document28.docx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>
                <a:latin typeface="Arial Narrow" pitchFamily="34" charset="0"/>
              </a:rPr>
              <a:t>Book Title, C1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smtClean="0">
                <a:latin typeface="Arial Narrow" pitchFamily="34" charset="0"/>
              </a:rPr>
              <a:t>© 2012,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5AA21466-BE58-4E06-B859-7D636DCD5F07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5298728"/>
              </p:ext>
            </p:extLst>
          </p:nvPr>
        </p:nvGraphicFramePr>
        <p:xfrm>
          <a:off x="914400" y="685800"/>
          <a:ext cx="7301323" cy="2309103"/>
        </p:xfrm>
        <a:graphic>
          <a:graphicData uri="http://schemas.openxmlformats.org/presentationml/2006/ole">
            <p:oleObj spid="_x0000_s13320" name="Document" r:id="rId4" imgW="7301323" imgH="230910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6259404"/>
              </p:ext>
            </p:extLst>
          </p:nvPr>
        </p:nvGraphicFramePr>
        <p:xfrm>
          <a:off x="914400" y="685800"/>
          <a:ext cx="7150100" cy="3962400"/>
        </p:xfrm>
        <a:graphic>
          <a:graphicData uri="http://schemas.openxmlformats.org/presentationml/2006/ole">
            <p:oleObj spid="_x0000_s49156" name="Document" r:id="rId3" imgW="7148985" imgH="3974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18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90234"/>
              </p:ext>
            </p:extLst>
          </p:nvPr>
        </p:nvGraphicFramePr>
        <p:xfrm>
          <a:off x="914400" y="685800"/>
          <a:ext cx="7292975" cy="2192337"/>
        </p:xfrm>
        <a:graphic>
          <a:graphicData uri="http://schemas.openxmlformats.org/presentationml/2006/ole">
            <p:oleObj spid="_x0000_s48132" name="Document" r:id="rId3" imgW="7301323" imgH="21989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030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98128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p:oleObj spid="_x0000_s47113" name="Document" r:id="rId3" imgW="7301323" imgH="426678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1650410"/>
              </p:ext>
            </p:extLst>
          </p:nvPr>
        </p:nvGraphicFramePr>
        <p:xfrm>
          <a:off x="914400" y="1190625"/>
          <a:ext cx="7391400" cy="2979724"/>
        </p:xfrm>
        <a:graphic>
          <a:graphicData uri="http://schemas.openxmlformats.org/presentationml/2006/ole">
            <p:oleObj spid="_x0000_s47114" name="Visio" r:id="rId4" imgW="4390199" imgH="1761322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2432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9140891"/>
              </p:ext>
            </p:extLst>
          </p:nvPr>
        </p:nvGraphicFramePr>
        <p:xfrm>
          <a:off x="914400" y="685800"/>
          <a:ext cx="7292975" cy="493713"/>
        </p:xfrm>
        <a:graphic>
          <a:graphicData uri="http://schemas.openxmlformats.org/presentationml/2006/ole">
            <p:oleObj spid="_x0000_s51211" name="Document" r:id="rId3" imgW="7301323" imgH="493650" progId="Word.Document.12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9969237"/>
              </p:ext>
            </p:extLst>
          </p:nvPr>
        </p:nvGraphicFramePr>
        <p:xfrm>
          <a:off x="914400" y="1219200"/>
          <a:ext cx="7391400" cy="1746320"/>
        </p:xfrm>
        <a:graphic>
          <a:graphicData uri="http://schemas.openxmlformats.org/presentationml/2006/ole">
            <p:oleObj spid="_x0000_s51212" name="Visio" r:id="rId4" imgW="3704534" imgH="87242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420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5821587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p:oleObj spid="_x0000_s52235" name="Document" r:id="rId3" imgW="7301323" imgH="540819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9273203"/>
              </p:ext>
            </p:extLst>
          </p:nvPr>
        </p:nvGraphicFramePr>
        <p:xfrm>
          <a:off x="901700" y="1181100"/>
          <a:ext cx="5064125" cy="1535113"/>
        </p:xfrm>
        <a:graphic>
          <a:graphicData uri="http://schemas.openxmlformats.org/presentationml/2006/ole">
            <p:oleObj spid="_x0000_s52236" name="Visio" r:id="rId4" imgW="2561399" imgH="76758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786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7641811"/>
              </p:ext>
            </p:extLst>
          </p:nvPr>
        </p:nvGraphicFramePr>
        <p:xfrm>
          <a:off x="914400" y="685800"/>
          <a:ext cx="7301323" cy="4541872"/>
        </p:xfrm>
        <a:graphic>
          <a:graphicData uri="http://schemas.openxmlformats.org/presentationml/2006/ole">
            <p:oleObj spid="_x0000_s53253" name="Document" r:id="rId3" imgW="7301323" imgH="45418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254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2020989"/>
              </p:ext>
            </p:extLst>
          </p:nvPr>
        </p:nvGraphicFramePr>
        <p:xfrm>
          <a:off x="914400" y="685800"/>
          <a:ext cx="7301323" cy="3905995"/>
        </p:xfrm>
        <a:graphic>
          <a:graphicData uri="http://schemas.openxmlformats.org/presentationml/2006/ole">
            <p:oleObj spid="_x0000_s54277" name="Document" r:id="rId3" imgW="7301323" imgH="39059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751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1292944"/>
              </p:ext>
            </p:extLst>
          </p:nvPr>
        </p:nvGraphicFramePr>
        <p:xfrm>
          <a:off x="914400" y="685800"/>
          <a:ext cx="7292975" cy="1089025"/>
        </p:xfrm>
        <a:graphic>
          <a:graphicData uri="http://schemas.openxmlformats.org/presentationml/2006/ole">
            <p:oleObj spid="_x0000_s55304" name="Document" r:id="rId3" imgW="7301323" imgH="1093520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612899"/>
            <a:ext cx="7315200" cy="139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9730210"/>
              </p:ext>
            </p:extLst>
          </p:nvPr>
        </p:nvGraphicFramePr>
        <p:xfrm>
          <a:off x="925512" y="3017993"/>
          <a:ext cx="7292975" cy="892175"/>
        </p:xfrm>
        <a:graphic>
          <a:graphicData uri="http://schemas.openxmlformats.org/presentationml/2006/ole">
            <p:oleObj spid="_x0000_s55305" name="Document" r:id="rId5" imgW="7301323" imgH="893324" progId="Word.Document.12">
              <p:embed/>
            </p:oleObj>
          </a:graphicData>
        </a:graphic>
      </p:graphicFrame>
      <p:pic>
        <p:nvPicPr>
          <p:cNvPr id="8" name="Picture 7" descr="10-7b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3657600"/>
            <a:ext cx="3810000" cy="24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606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7495827"/>
              </p:ext>
            </p:extLst>
          </p:nvPr>
        </p:nvGraphicFramePr>
        <p:xfrm>
          <a:off x="914400" y="685800"/>
          <a:ext cx="7292975" cy="715963"/>
        </p:xfrm>
        <a:graphic>
          <a:graphicData uri="http://schemas.openxmlformats.org/presentationml/2006/ole">
            <p:oleObj spid="_x0000_s56327" name="Document" r:id="rId3" imgW="7301323" imgH="716891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6749597"/>
              </p:ext>
            </p:extLst>
          </p:nvPr>
        </p:nvGraphicFramePr>
        <p:xfrm>
          <a:off x="914400" y="1219200"/>
          <a:ext cx="7328470" cy="3810000"/>
        </p:xfrm>
        <a:graphic>
          <a:graphicData uri="http://schemas.openxmlformats.org/presentationml/2006/ole">
            <p:oleObj spid="_x0000_s56328" name="Visio" r:id="rId4" imgW="4390199" imgH="227575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400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9325434"/>
              </p:ext>
            </p:extLst>
          </p:nvPr>
        </p:nvGraphicFramePr>
        <p:xfrm>
          <a:off x="914400" y="685800"/>
          <a:ext cx="7292975" cy="2473325"/>
        </p:xfrm>
        <a:graphic>
          <a:graphicData uri="http://schemas.openxmlformats.org/presentationml/2006/ole">
            <p:oleObj spid="_x0000_s57348" name="Document" r:id="rId3" imgW="7301323" imgH="24812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875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0789601"/>
              </p:ext>
            </p:extLst>
          </p:nvPr>
        </p:nvGraphicFramePr>
        <p:xfrm>
          <a:off x="914400" y="685800"/>
          <a:ext cx="7301323" cy="4709302"/>
        </p:xfrm>
        <a:graphic>
          <a:graphicData uri="http://schemas.openxmlformats.org/presentationml/2006/ole">
            <p:oleObj spid="_x0000_s29700" name="Document" r:id="rId3" imgW="7301323" imgH="47093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378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4555442"/>
              </p:ext>
            </p:extLst>
          </p:nvPr>
        </p:nvGraphicFramePr>
        <p:xfrm>
          <a:off x="914400" y="685800"/>
          <a:ext cx="7301323" cy="2222327"/>
        </p:xfrm>
        <a:graphic>
          <a:graphicData uri="http://schemas.openxmlformats.org/presentationml/2006/ole">
            <p:oleObj spid="_x0000_s58372" name="Document" r:id="rId3" imgW="7301323" imgH="222232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842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5420915"/>
              </p:ext>
            </p:extLst>
          </p:nvPr>
        </p:nvGraphicFramePr>
        <p:xfrm>
          <a:off x="914400" y="685800"/>
          <a:ext cx="7292975" cy="2532063"/>
        </p:xfrm>
        <a:graphic>
          <a:graphicData uri="http://schemas.openxmlformats.org/presentationml/2006/ole">
            <p:oleObj spid="_x0000_s59396" name="Document" r:id="rId3" imgW="7301323" imgH="25402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818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9339960"/>
              </p:ext>
            </p:extLst>
          </p:nvPr>
        </p:nvGraphicFramePr>
        <p:xfrm>
          <a:off x="914400" y="685800"/>
          <a:ext cx="7301323" cy="2163636"/>
        </p:xfrm>
        <a:graphic>
          <a:graphicData uri="http://schemas.openxmlformats.org/presentationml/2006/ole">
            <p:oleObj spid="_x0000_s60420" name="Document" r:id="rId3" imgW="7301323" imgH="216363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65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9585152"/>
              </p:ext>
            </p:extLst>
          </p:nvPr>
        </p:nvGraphicFramePr>
        <p:xfrm>
          <a:off x="914400" y="685800"/>
          <a:ext cx="7091363" cy="4103688"/>
        </p:xfrm>
        <a:graphic>
          <a:graphicData uri="http://schemas.openxmlformats.org/presentationml/2006/ole">
            <p:oleObj spid="_x0000_s61444" name="Document" r:id="rId3" imgW="7097762" imgH="41162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0812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8819923"/>
              </p:ext>
            </p:extLst>
          </p:nvPr>
        </p:nvGraphicFramePr>
        <p:xfrm>
          <a:off x="914400" y="685800"/>
          <a:ext cx="7305675" cy="4691063"/>
        </p:xfrm>
        <a:graphic>
          <a:graphicData uri="http://schemas.openxmlformats.org/presentationml/2006/ole">
            <p:oleObj spid="_x0000_s62468" name="Document" r:id="rId3" imgW="7335013" imgH="47078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1602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1214071"/>
              </p:ext>
            </p:extLst>
          </p:nvPr>
        </p:nvGraphicFramePr>
        <p:xfrm>
          <a:off x="914400" y="685800"/>
          <a:ext cx="7301323" cy="4017976"/>
        </p:xfrm>
        <a:graphic>
          <a:graphicData uri="http://schemas.openxmlformats.org/presentationml/2006/ole">
            <p:oleObj spid="_x0000_s63492" name="Document" r:id="rId3" imgW="7301323" imgH="401797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0234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2296380"/>
              </p:ext>
            </p:extLst>
          </p:nvPr>
        </p:nvGraphicFramePr>
        <p:xfrm>
          <a:off x="914400" y="685800"/>
          <a:ext cx="7292975" cy="1487488"/>
        </p:xfrm>
        <a:graphic>
          <a:graphicData uri="http://schemas.openxmlformats.org/presentationml/2006/ole">
            <p:oleObj spid="_x0000_s64518" name="Document" r:id="rId3" imgW="7301323" imgH="1493553" progId="Word.Document.12">
              <p:embed/>
            </p:oleObj>
          </a:graphicData>
        </a:graphic>
      </p:graphicFrame>
      <p:pic>
        <p:nvPicPr>
          <p:cNvPr id="7" name="Picture 6" descr="10-10a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981199"/>
            <a:ext cx="5496190" cy="109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7327052"/>
              </p:ext>
            </p:extLst>
          </p:nvPr>
        </p:nvGraphicFramePr>
        <p:xfrm>
          <a:off x="914400" y="3124200"/>
          <a:ext cx="7301323" cy="579346"/>
        </p:xfrm>
        <a:graphic>
          <a:graphicData uri="http://schemas.openxmlformats.org/presentationml/2006/ole">
            <p:oleObj spid="_x0000_s64519" name="Document" r:id="rId5" imgW="7301323" imgH="579346" progId="Word.Document.12">
              <p:embed/>
            </p:oleObj>
          </a:graphicData>
        </a:graphic>
      </p:graphicFrame>
      <p:pic>
        <p:nvPicPr>
          <p:cNvPr id="9" name="Picture 8" descr="10-10b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3733800"/>
            <a:ext cx="7315200" cy="10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326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1109819"/>
              </p:ext>
            </p:extLst>
          </p:nvPr>
        </p:nvGraphicFramePr>
        <p:xfrm>
          <a:off x="914400" y="685800"/>
          <a:ext cx="7292975" cy="446088"/>
        </p:xfrm>
        <a:graphic>
          <a:graphicData uri="http://schemas.openxmlformats.org/presentationml/2006/ole">
            <p:oleObj spid="_x0000_s67586" name="Document" r:id="rId3" imgW="7301323" imgH="44648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9" y="1168401"/>
            <a:ext cx="4614287" cy="19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0567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734207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p:oleObj spid="_x0000_s66562" name="Document" r:id="rId3" imgW="7301323" imgH="777382" progId="Word.Document.12">
              <p:embed/>
            </p:oleObj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524000"/>
            <a:ext cx="734045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605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6860445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p:oleObj spid="_x0000_s65541" name="Document" r:id="rId3" imgW="7301323" imgH="576105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4513796"/>
              </p:ext>
            </p:extLst>
          </p:nvPr>
        </p:nvGraphicFramePr>
        <p:xfrm>
          <a:off x="914400" y="1247775"/>
          <a:ext cx="5486400" cy="4104249"/>
        </p:xfrm>
        <a:graphic>
          <a:graphicData uri="http://schemas.openxmlformats.org/presentationml/2006/ole">
            <p:oleObj spid="_x0000_s65542" name="Visio" r:id="rId4" imgW="3418262" imgH="256149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368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09432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p:oleObj spid="_x0000_s28681" name="Document" r:id="rId3" imgW="7301323" imgH="777382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9488575"/>
              </p:ext>
            </p:extLst>
          </p:nvPr>
        </p:nvGraphicFramePr>
        <p:xfrm>
          <a:off x="914399" y="1524000"/>
          <a:ext cx="7589157" cy="3581400"/>
        </p:xfrm>
        <a:graphic>
          <a:graphicData uri="http://schemas.openxmlformats.org/presentationml/2006/ole">
            <p:oleObj spid="_x0000_s28682" name="Visio" r:id="rId4" imgW="4796689" imgH="225656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9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3894431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p:oleObj spid="_x0000_s68613" name="Document" r:id="rId3" imgW="7301323" imgH="576105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1708500"/>
              </p:ext>
            </p:extLst>
          </p:nvPr>
        </p:nvGraphicFramePr>
        <p:xfrm>
          <a:off x="914400" y="1190625"/>
          <a:ext cx="7326004" cy="3000375"/>
        </p:xfrm>
        <a:graphic>
          <a:graphicData uri="http://schemas.openxmlformats.org/presentationml/2006/ole">
            <p:oleObj spid="_x0000_s68614" name="Visio" r:id="rId4" imgW="3875815" imgH="159002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3677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1403712"/>
              </p:ext>
            </p:extLst>
          </p:nvPr>
        </p:nvGraphicFramePr>
        <p:xfrm>
          <a:off x="914400" y="685800"/>
          <a:ext cx="7301323" cy="2624161"/>
        </p:xfrm>
        <a:graphic>
          <a:graphicData uri="http://schemas.openxmlformats.org/presentationml/2006/ole">
            <p:oleObj spid="_x0000_s70658" name="Document" r:id="rId3" imgW="7301323" imgH="262416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0550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6337212"/>
              </p:ext>
            </p:extLst>
          </p:nvPr>
        </p:nvGraphicFramePr>
        <p:xfrm>
          <a:off x="914400" y="685800"/>
          <a:ext cx="7292975" cy="809625"/>
        </p:xfrm>
        <a:graphic>
          <a:graphicData uri="http://schemas.openxmlformats.org/presentationml/2006/ole">
            <p:oleObj spid="_x0000_s69637" name="Document" r:id="rId3" imgW="7301323" imgH="811229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3854499"/>
              </p:ext>
            </p:extLst>
          </p:nvPr>
        </p:nvGraphicFramePr>
        <p:xfrm>
          <a:off x="914399" y="1219200"/>
          <a:ext cx="7351545" cy="3810000"/>
        </p:xfrm>
        <a:graphic>
          <a:graphicData uri="http://schemas.openxmlformats.org/presentationml/2006/ole">
            <p:oleObj spid="_x0000_s69638" name="Visio" r:id="rId4" imgW="4390199" imgH="227575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750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1806018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p:oleObj spid="_x0000_s71685" name="Document" r:id="rId3" imgW="7301323" imgH="576105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345906"/>
              </p:ext>
            </p:extLst>
          </p:nvPr>
        </p:nvGraphicFramePr>
        <p:xfrm>
          <a:off x="914400" y="1219200"/>
          <a:ext cx="7301056" cy="4419600"/>
        </p:xfrm>
        <a:graphic>
          <a:graphicData uri="http://schemas.openxmlformats.org/presentationml/2006/ole">
            <p:oleObj spid="_x0000_s71686" name="Visio" r:id="rId4" imgW="4894063" imgH="2961474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884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1172103"/>
              </p:ext>
            </p:extLst>
          </p:nvPr>
        </p:nvGraphicFramePr>
        <p:xfrm>
          <a:off x="914400" y="685800"/>
          <a:ext cx="7292975" cy="2403475"/>
        </p:xfrm>
        <a:graphic>
          <a:graphicData uri="http://schemas.openxmlformats.org/presentationml/2006/ole">
            <p:oleObj spid="_x0000_s72707" name="Document" r:id="rId3" imgW="7301323" imgH="241064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479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7156545"/>
              </p:ext>
            </p:extLst>
          </p:nvPr>
        </p:nvGraphicFramePr>
        <p:xfrm>
          <a:off x="914400" y="685800"/>
          <a:ext cx="7292975" cy="2859088"/>
        </p:xfrm>
        <a:graphic>
          <a:graphicData uri="http://schemas.openxmlformats.org/presentationml/2006/ole">
            <p:oleObj spid="_x0000_s43012" name="Document" r:id="rId3" imgW="7301323" imgH="28693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389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1041398"/>
              </p:ext>
            </p:extLst>
          </p:nvPr>
        </p:nvGraphicFramePr>
        <p:xfrm>
          <a:off x="914400" y="685800"/>
          <a:ext cx="7292975" cy="704850"/>
        </p:xfrm>
        <a:graphic>
          <a:graphicData uri="http://schemas.openxmlformats.org/presentationml/2006/ole">
            <p:oleObj spid="_x0000_s41993" name="Document" r:id="rId3" imgW="7301323" imgH="705369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0424716"/>
              </p:ext>
            </p:extLst>
          </p:nvPr>
        </p:nvGraphicFramePr>
        <p:xfrm>
          <a:off x="914400" y="1143000"/>
          <a:ext cx="6781800" cy="5106655"/>
        </p:xfrm>
        <a:graphic>
          <a:graphicData uri="http://schemas.openxmlformats.org/presentationml/2006/ole">
            <p:oleObj spid="_x0000_s41994" name="Visio" r:id="rId4" imgW="6041253" imgH="453006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950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9757259"/>
              </p:ext>
            </p:extLst>
          </p:nvPr>
        </p:nvGraphicFramePr>
        <p:xfrm>
          <a:off x="914400" y="685800"/>
          <a:ext cx="7292975" cy="4841875"/>
        </p:xfrm>
        <a:graphic>
          <a:graphicData uri="http://schemas.openxmlformats.org/presentationml/2006/ole">
            <p:oleObj spid="_x0000_s45060" name="Document" r:id="rId3" imgW="7301323" imgH="48572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1192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2559027"/>
              </p:ext>
            </p:extLst>
          </p:nvPr>
        </p:nvGraphicFramePr>
        <p:xfrm>
          <a:off x="914400" y="685800"/>
          <a:ext cx="7292975" cy="704850"/>
        </p:xfrm>
        <a:graphic>
          <a:graphicData uri="http://schemas.openxmlformats.org/presentationml/2006/ole">
            <p:oleObj spid="_x0000_s44041" name="Document" r:id="rId3" imgW="7301323" imgH="705369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9153360"/>
              </p:ext>
            </p:extLst>
          </p:nvPr>
        </p:nvGraphicFramePr>
        <p:xfrm>
          <a:off x="914400" y="1181099"/>
          <a:ext cx="7391400" cy="2665415"/>
        </p:xfrm>
        <a:graphic>
          <a:graphicData uri="http://schemas.openxmlformats.org/presentationml/2006/ole">
            <p:oleObj spid="_x0000_s44042" name="Visio" r:id="rId4" imgW="3932999" imgH="141846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06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6974654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p:oleObj spid="_x0000_s46089" name="Document" r:id="rId3" imgW="7301323" imgH="576105" progId="Word.Document.12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2572417"/>
              </p:ext>
            </p:extLst>
          </p:nvPr>
        </p:nvGraphicFramePr>
        <p:xfrm>
          <a:off x="914400" y="1219199"/>
          <a:ext cx="7391400" cy="2290005"/>
        </p:xfrm>
        <a:graphic>
          <a:graphicData uri="http://schemas.openxmlformats.org/presentationml/2006/ole">
            <p:oleObj spid="_x0000_s46090" name="Visio" r:id="rId4" imgW="4961766" imgH="153274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3549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Book Title,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445258"/>
              </p:ext>
            </p:extLst>
          </p:nvPr>
        </p:nvGraphicFramePr>
        <p:xfrm>
          <a:off x="914400" y="685800"/>
          <a:ext cx="7027148" cy="4892216"/>
        </p:xfrm>
        <a:graphic>
          <a:graphicData uri="http://schemas.openxmlformats.org/presentationml/2006/ole">
            <p:oleObj spid="_x0000_s50180" name="Document" r:id="rId3" imgW="6950786" imgH="489365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6844780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545</Words>
  <Application>Microsoft Office PowerPoint</Application>
  <PresentationFormat>On-screen Show (4:3)</PresentationFormat>
  <Paragraphs>137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Master slides</vt:lpstr>
      <vt:lpstr>Document</vt:lpstr>
      <vt:lpstr>Visio</vt:lpstr>
      <vt:lpstr>Microsoft Office Word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Mike Murach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20</cp:revision>
  <dcterms:created xsi:type="dcterms:W3CDTF">2011-02-08T23:20:43Z</dcterms:created>
  <dcterms:modified xsi:type="dcterms:W3CDTF">2012-07-30T18:10:58Z</dcterms:modified>
</cp:coreProperties>
</file>