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7" d="100"/>
          <a:sy n="117" d="100"/>
        </p:scale>
        <p:origin x="-23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B1E1B6-87FE-4E78-9544-DAB33DD378A4}"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13163-FA0A-4B86-8EC7-92451E18AA4D}" type="slidenum">
              <a:rPr lang="en-IN" smtClean="0"/>
              <a:t>‹#›</a:t>
            </a:fld>
            <a:endParaRPr lang="en-IN"/>
          </a:p>
        </p:txBody>
      </p:sp>
    </p:spTree>
    <p:extLst>
      <p:ext uri="{BB962C8B-B14F-4D97-AF65-F5344CB8AC3E}">
        <p14:creationId xmlns:p14="http://schemas.microsoft.com/office/powerpoint/2010/main" val="2016037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B1E1B6-87FE-4E78-9544-DAB33DD378A4}"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13163-FA0A-4B86-8EC7-92451E18AA4D}" type="slidenum">
              <a:rPr lang="en-IN" smtClean="0"/>
              <a:t>‹#›</a:t>
            </a:fld>
            <a:endParaRPr lang="en-IN"/>
          </a:p>
        </p:txBody>
      </p:sp>
    </p:spTree>
    <p:extLst>
      <p:ext uri="{BB962C8B-B14F-4D97-AF65-F5344CB8AC3E}">
        <p14:creationId xmlns:p14="http://schemas.microsoft.com/office/powerpoint/2010/main" val="3237523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B1E1B6-87FE-4E78-9544-DAB33DD378A4}"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13163-FA0A-4B86-8EC7-92451E18AA4D}" type="slidenum">
              <a:rPr lang="en-IN" smtClean="0"/>
              <a:t>‹#›</a:t>
            </a:fld>
            <a:endParaRPr lang="en-IN"/>
          </a:p>
        </p:txBody>
      </p:sp>
    </p:spTree>
    <p:extLst>
      <p:ext uri="{BB962C8B-B14F-4D97-AF65-F5344CB8AC3E}">
        <p14:creationId xmlns:p14="http://schemas.microsoft.com/office/powerpoint/2010/main" val="3227759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B1E1B6-87FE-4E78-9544-DAB33DD378A4}"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13163-FA0A-4B86-8EC7-92451E18AA4D}" type="slidenum">
              <a:rPr lang="en-IN" smtClean="0"/>
              <a:t>‹#›</a:t>
            </a:fld>
            <a:endParaRPr lang="en-IN"/>
          </a:p>
        </p:txBody>
      </p:sp>
    </p:spTree>
    <p:extLst>
      <p:ext uri="{BB962C8B-B14F-4D97-AF65-F5344CB8AC3E}">
        <p14:creationId xmlns:p14="http://schemas.microsoft.com/office/powerpoint/2010/main" val="616570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B1E1B6-87FE-4E78-9544-DAB33DD378A4}"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13163-FA0A-4B86-8EC7-92451E18AA4D}" type="slidenum">
              <a:rPr lang="en-IN" smtClean="0"/>
              <a:t>‹#›</a:t>
            </a:fld>
            <a:endParaRPr lang="en-IN"/>
          </a:p>
        </p:txBody>
      </p:sp>
    </p:spTree>
    <p:extLst>
      <p:ext uri="{BB962C8B-B14F-4D97-AF65-F5344CB8AC3E}">
        <p14:creationId xmlns:p14="http://schemas.microsoft.com/office/powerpoint/2010/main" val="383086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B1E1B6-87FE-4E78-9544-DAB33DD378A4}"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513163-FA0A-4B86-8EC7-92451E18AA4D}" type="slidenum">
              <a:rPr lang="en-IN" smtClean="0"/>
              <a:t>‹#›</a:t>
            </a:fld>
            <a:endParaRPr lang="en-IN"/>
          </a:p>
        </p:txBody>
      </p:sp>
    </p:spTree>
    <p:extLst>
      <p:ext uri="{BB962C8B-B14F-4D97-AF65-F5344CB8AC3E}">
        <p14:creationId xmlns:p14="http://schemas.microsoft.com/office/powerpoint/2010/main" val="85100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B1E1B6-87FE-4E78-9544-DAB33DD378A4}"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513163-FA0A-4B86-8EC7-92451E18AA4D}" type="slidenum">
              <a:rPr lang="en-IN" smtClean="0"/>
              <a:t>‹#›</a:t>
            </a:fld>
            <a:endParaRPr lang="en-IN"/>
          </a:p>
        </p:txBody>
      </p:sp>
    </p:spTree>
    <p:extLst>
      <p:ext uri="{BB962C8B-B14F-4D97-AF65-F5344CB8AC3E}">
        <p14:creationId xmlns:p14="http://schemas.microsoft.com/office/powerpoint/2010/main" val="386806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B1E1B6-87FE-4E78-9544-DAB33DD378A4}"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513163-FA0A-4B86-8EC7-92451E18AA4D}" type="slidenum">
              <a:rPr lang="en-IN" smtClean="0"/>
              <a:t>‹#›</a:t>
            </a:fld>
            <a:endParaRPr lang="en-IN"/>
          </a:p>
        </p:txBody>
      </p:sp>
    </p:spTree>
    <p:extLst>
      <p:ext uri="{BB962C8B-B14F-4D97-AF65-F5344CB8AC3E}">
        <p14:creationId xmlns:p14="http://schemas.microsoft.com/office/powerpoint/2010/main" val="2343962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1E1B6-87FE-4E78-9544-DAB33DD378A4}" type="datetimeFigureOut">
              <a:rPr lang="en-IN" smtClean="0"/>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513163-FA0A-4B86-8EC7-92451E18AA4D}" type="slidenum">
              <a:rPr lang="en-IN" smtClean="0"/>
              <a:t>‹#›</a:t>
            </a:fld>
            <a:endParaRPr lang="en-IN"/>
          </a:p>
        </p:txBody>
      </p:sp>
    </p:spTree>
    <p:extLst>
      <p:ext uri="{BB962C8B-B14F-4D97-AF65-F5344CB8AC3E}">
        <p14:creationId xmlns:p14="http://schemas.microsoft.com/office/powerpoint/2010/main" val="248011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B1E1B6-87FE-4E78-9544-DAB33DD378A4}"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513163-FA0A-4B86-8EC7-92451E18AA4D}" type="slidenum">
              <a:rPr lang="en-IN" smtClean="0"/>
              <a:t>‹#›</a:t>
            </a:fld>
            <a:endParaRPr lang="en-IN"/>
          </a:p>
        </p:txBody>
      </p:sp>
    </p:spTree>
    <p:extLst>
      <p:ext uri="{BB962C8B-B14F-4D97-AF65-F5344CB8AC3E}">
        <p14:creationId xmlns:p14="http://schemas.microsoft.com/office/powerpoint/2010/main" val="1460337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B1E1B6-87FE-4E78-9544-DAB33DD378A4}"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513163-FA0A-4B86-8EC7-92451E18AA4D}" type="slidenum">
              <a:rPr lang="en-IN" smtClean="0"/>
              <a:t>‹#›</a:t>
            </a:fld>
            <a:endParaRPr lang="en-IN"/>
          </a:p>
        </p:txBody>
      </p:sp>
    </p:spTree>
    <p:extLst>
      <p:ext uri="{BB962C8B-B14F-4D97-AF65-F5344CB8AC3E}">
        <p14:creationId xmlns:p14="http://schemas.microsoft.com/office/powerpoint/2010/main" val="234022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1E1B6-87FE-4E78-9544-DAB33DD378A4}" type="datetimeFigureOut">
              <a:rPr lang="en-IN" smtClean="0"/>
              <a:t>15-02-2022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13163-FA0A-4B86-8EC7-92451E18AA4D}" type="slidenum">
              <a:rPr lang="en-IN" smtClean="0"/>
              <a:t>‹#›</a:t>
            </a:fld>
            <a:endParaRPr lang="en-IN"/>
          </a:p>
        </p:txBody>
      </p:sp>
    </p:spTree>
    <p:extLst>
      <p:ext uri="{BB962C8B-B14F-4D97-AF65-F5344CB8AC3E}">
        <p14:creationId xmlns:p14="http://schemas.microsoft.com/office/powerpoint/2010/main" val="2404410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74815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TELUGU AND TAMIL</a:t>
            </a:r>
            <a:endParaRPr lang="en-IN" dirty="0"/>
          </a:p>
        </p:txBody>
      </p:sp>
      <p:sp>
        <p:nvSpPr>
          <p:cNvPr id="3" name="Text Placeholder 2"/>
          <p:cNvSpPr>
            <a:spLocks noGrp="1"/>
          </p:cNvSpPr>
          <p:nvPr>
            <p:ph type="body" idx="1"/>
          </p:nvPr>
        </p:nvSpPr>
        <p:spPr/>
        <p:txBody>
          <a:bodyPr/>
          <a:lstStyle/>
          <a:p>
            <a:r>
              <a:rPr lang="en-IN" dirty="0" smtClean="0"/>
              <a:t>Telugu[</a:t>
            </a:r>
            <a:r>
              <a:rPr lang="te-IN" dirty="0" smtClean="0"/>
              <a:t>తెలుగు</a:t>
            </a:r>
            <a:r>
              <a:rPr lang="en-IN" dirty="0" smtClean="0"/>
              <a:t>]</a:t>
            </a:r>
            <a:endParaRPr lang="en-IN" dirty="0"/>
          </a:p>
        </p:txBody>
      </p:sp>
      <p:sp>
        <p:nvSpPr>
          <p:cNvPr id="4" name="Content Placeholder 3"/>
          <p:cNvSpPr>
            <a:spLocks noGrp="1"/>
          </p:cNvSpPr>
          <p:nvPr>
            <p:ph sz="half" idx="2"/>
          </p:nvPr>
        </p:nvSpPr>
        <p:spPr>
          <a:xfrm>
            <a:off x="467544" y="2132856"/>
            <a:ext cx="4040188" cy="4536504"/>
          </a:xfrm>
        </p:spPr>
        <p:txBody>
          <a:bodyPr>
            <a:noAutofit/>
          </a:bodyPr>
          <a:lstStyle/>
          <a:p>
            <a:r>
              <a:rPr lang="en-IN" sz="900" i="1" dirty="0" smtClean="0"/>
              <a:t>Telugu </a:t>
            </a:r>
            <a:r>
              <a:rPr lang="en-US" sz="900" i="1" dirty="0" smtClean="0"/>
              <a:t>is a Dravidian language spoken by Telugu people predominantly living in the Indian states of Andhra Pradesh and Telangana, where it is also the official language.[6][7] Telugu is also </a:t>
            </a:r>
            <a:r>
              <a:rPr lang="en-US" sz="900" i="1" dirty="0" err="1" smtClean="0"/>
              <a:t>recognised</a:t>
            </a:r>
            <a:r>
              <a:rPr lang="en-US" sz="900" i="1" dirty="0" smtClean="0"/>
              <a:t> as an official language in West Bengal, </a:t>
            </a:r>
            <a:r>
              <a:rPr lang="en-US" sz="900" i="1" dirty="0" err="1" smtClean="0"/>
              <a:t>Yanam</a:t>
            </a:r>
            <a:r>
              <a:rPr lang="en-US" sz="900" i="1" dirty="0" smtClean="0"/>
              <a:t> district of Puducherry and a linguistic minority in the states of Odisha, Karnataka, Tamil Nadu, Kerala, Punjab, Chhattisgarh, Maharashtra and Andaman and Nicobar Islands. It is one among the six languages designated as a classical language of India in the country.[8][9] Telugu was also referred as </a:t>
            </a:r>
            <a:r>
              <a:rPr lang="en-US" sz="900" i="1" dirty="0" err="1" smtClean="0"/>
              <a:t>Andhramu</a:t>
            </a:r>
            <a:r>
              <a:rPr lang="en-US" sz="900" i="1" dirty="0" smtClean="0"/>
              <a:t> (</a:t>
            </a:r>
            <a:r>
              <a:rPr lang="en-US" sz="900" i="1" dirty="0" err="1" smtClean="0"/>
              <a:t>ఆంధ్రము</a:t>
            </a:r>
            <a:r>
              <a:rPr lang="en-US" sz="900" i="1" dirty="0" smtClean="0"/>
              <a:t>)[10]</a:t>
            </a:r>
          </a:p>
          <a:p>
            <a:endParaRPr lang="en-US" sz="900" i="1" dirty="0" smtClean="0"/>
          </a:p>
          <a:p>
            <a:r>
              <a:rPr lang="en-US" sz="900" i="1" dirty="0" smtClean="0"/>
              <a:t>Telugu ranks fourth among the languages with the highest number of native speakers in India, with nearly 82 million speakers as per the 2011 census,[11] and 15th in the </a:t>
            </a:r>
            <a:r>
              <a:rPr lang="en-US" sz="900" i="1" dirty="0" err="1" smtClean="0"/>
              <a:t>Ethnologue</a:t>
            </a:r>
            <a:r>
              <a:rPr lang="en-US" sz="900" i="1" dirty="0" smtClean="0"/>
              <a:t> list of languages by number of native speakers.[12][13] It is the most widely spoken member of the Dravidian language family[14] and one of the twenty-two scheduled languages of the India.[15] It is also the fastest-growing language in the United States, where there is a large Telugu-speaking community.[16] Roughly 10,000 pre-colonial inscriptions exist in the </a:t>
            </a:r>
            <a:r>
              <a:rPr lang="en-US" sz="900" i="1" smtClean="0"/>
              <a:t>Telugu language.</a:t>
            </a:r>
            <a:endParaRPr lang="en-US" sz="900" i="1" dirty="0"/>
          </a:p>
          <a:p>
            <a:pPr marL="0" indent="0">
              <a:buNone/>
            </a:pPr>
            <a:endParaRPr lang="en-US" sz="900" i="1" dirty="0"/>
          </a:p>
        </p:txBody>
      </p:sp>
      <p:sp>
        <p:nvSpPr>
          <p:cNvPr id="5" name="Text Placeholder 4"/>
          <p:cNvSpPr>
            <a:spLocks noGrp="1"/>
          </p:cNvSpPr>
          <p:nvPr>
            <p:ph type="body" sz="quarter" idx="3"/>
          </p:nvPr>
        </p:nvSpPr>
        <p:spPr/>
        <p:txBody>
          <a:bodyPr/>
          <a:lstStyle/>
          <a:p>
            <a:r>
              <a:rPr lang="en-IN" dirty="0" smtClean="0"/>
              <a:t>Tamil[</a:t>
            </a:r>
            <a:r>
              <a:rPr lang="ta-IN" dirty="0" smtClean="0"/>
              <a:t>தமிழ்</a:t>
            </a:r>
            <a:r>
              <a:rPr lang="en-IN" dirty="0" smtClean="0"/>
              <a:t>]</a:t>
            </a:r>
            <a:endParaRPr lang="en-IN" dirty="0"/>
          </a:p>
        </p:txBody>
      </p:sp>
      <p:sp>
        <p:nvSpPr>
          <p:cNvPr id="6" name="Content Placeholder 5"/>
          <p:cNvSpPr>
            <a:spLocks noGrp="1"/>
          </p:cNvSpPr>
          <p:nvPr>
            <p:ph sz="quarter" idx="4"/>
          </p:nvPr>
        </p:nvSpPr>
        <p:spPr/>
        <p:txBody>
          <a:bodyPr>
            <a:normAutofit fontScale="47500" lnSpcReduction="20000"/>
          </a:bodyPr>
          <a:lstStyle/>
          <a:p>
            <a:r>
              <a:rPr lang="en-IN" dirty="0" smtClean="0"/>
              <a:t>Tamil</a:t>
            </a:r>
            <a:r>
              <a:rPr lang="en-US" dirty="0" smtClean="0"/>
              <a:t> is a Classical Dravidian language natively spoken by the Tamil people of South Asia. Tamil is an official language of the Indian state of Tamil Nadu, the sovereign nations of Sri Lanka and Singapore,[10][6] and the Union Territory of Puducherry. Tamil is spoken by significant minorities in the four other South Indian states of Kerala, Karnataka, Andhra Pradesh and Telangana and the Union Territory of the Andaman and Nicobar Islands. It is also spoken by the Tamil diaspora found in many countries, including Malaysia, Myanmar, South Africa, United Kingdom, United States, Canada, Australia and Mauritius. Tamil is also natively spoken by Sri Lankan Moors. One of 22 scheduled languages Tamil is one of the longest-surviving classical languages in the world of India. The earliest period of Tamil literature, </a:t>
            </a:r>
            <a:r>
              <a:rPr lang="en-US" dirty="0" err="1" smtClean="0"/>
              <a:t>Sangam</a:t>
            </a:r>
            <a:r>
              <a:rPr lang="en-US" dirty="0" smtClean="0"/>
              <a:t> literature, is dated from ca. 300 BC – AD 300.[17][18] It has the oldest extant literature among Dravidian languages.</a:t>
            </a:r>
          </a:p>
          <a:p>
            <a:endParaRPr lang="en-US" dirty="0"/>
          </a:p>
          <a:p>
            <a:r>
              <a:rPr lang="en-US" dirty="0" smtClean="0"/>
              <a:t> Tamil ranks fifth among the languages with the highest number of native speakers in India with almost 70 million speakers. It ranked as the eighteenth highest spoken language in the world.</a:t>
            </a:r>
            <a:endParaRPr lang="en-IN" dirty="0"/>
          </a:p>
        </p:txBody>
      </p:sp>
    </p:spTree>
    <p:extLst>
      <p:ext uri="{BB962C8B-B14F-4D97-AF65-F5344CB8AC3E}">
        <p14:creationId xmlns:p14="http://schemas.microsoft.com/office/powerpoint/2010/main" val="3954071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444186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438</Words>
  <Application>Microsoft Office PowerPoint</Application>
  <PresentationFormat>On-screen Show (4:3)</PresentationFormat>
  <Paragraphs>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DIFFERENCE BETWEEN TELUGU AND TAMIL</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3</cp:revision>
  <dcterms:created xsi:type="dcterms:W3CDTF">2022-02-15T15:59:45Z</dcterms:created>
  <dcterms:modified xsi:type="dcterms:W3CDTF">2022-02-15T16:29:33Z</dcterms:modified>
</cp:coreProperties>
</file>