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68" r:id="rId11"/>
    <p:sldId id="265" r:id="rId12"/>
    <p:sldId id="269" r:id="rId13"/>
    <p:sldId id="273" r:id="rId14"/>
    <p:sldId id="274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39740-111B-4AF3-9890-4CB304C5FF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E06450-E02B-4307-9C25-CD6196BD72D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Firstly I created a spring boot project in Java </a:t>
          </a:r>
          <a:endParaRPr lang="en-US"/>
        </a:p>
      </dgm:t>
    </dgm:pt>
    <dgm:pt modelId="{67186569-E378-4F01-B02C-A3FAE126E8BD}" type="parTrans" cxnId="{C115B08B-94EB-4CE7-9AAE-AF4608F19C49}">
      <dgm:prSet/>
      <dgm:spPr/>
      <dgm:t>
        <a:bodyPr/>
        <a:lstStyle/>
        <a:p>
          <a:endParaRPr lang="en-US"/>
        </a:p>
      </dgm:t>
    </dgm:pt>
    <dgm:pt modelId="{8F6BABEB-483C-48B7-ADD4-48E768187CFD}" type="sibTrans" cxnId="{C115B08B-94EB-4CE7-9AAE-AF4608F19C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622064-04A1-47C9-9F64-BDA5DF53EA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Then I created a simple controller which returned a string with URL mapping .</a:t>
          </a:r>
          <a:endParaRPr lang="en-US"/>
        </a:p>
      </dgm:t>
    </dgm:pt>
    <dgm:pt modelId="{4D2E767C-60EE-476B-9D75-A26AE5DD89A8}" type="parTrans" cxnId="{D2A81848-241B-4B70-9FA5-8041CFAB954A}">
      <dgm:prSet/>
      <dgm:spPr/>
      <dgm:t>
        <a:bodyPr/>
        <a:lstStyle/>
        <a:p>
          <a:endParaRPr lang="en-US"/>
        </a:p>
      </dgm:t>
    </dgm:pt>
    <dgm:pt modelId="{51B1C76E-7D9C-4791-B4A2-9BFDC5EEB285}" type="sibTrans" cxnId="{D2A81848-241B-4B70-9FA5-8041CFAB95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518B7C-027E-490B-9B82-5E3E9BFBB06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After a successful run of the the spring boot project I created its image in docker through cmd prompt.</a:t>
          </a:r>
          <a:endParaRPr lang="en-US"/>
        </a:p>
      </dgm:t>
    </dgm:pt>
    <dgm:pt modelId="{537D1A13-07C2-40A5-8E00-C0B51FB1EF8F}" type="parTrans" cxnId="{85F82713-4992-4A44-B18D-2F29C8223E63}">
      <dgm:prSet/>
      <dgm:spPr/>
      <dgm:t>
        <a:bodyPr/>
        <a:lstStyle/>
        <a:p>
          <a:endParaRPr lang="en-US"/>
        </a:p>
      </dgm:t>
    </dgm:pt>
    <dgm:pt modelId="{E65D762B-99EA-4824-BAE6-56450CABEFE9}" type="sibTrans" cxnId="{85F82713-4992-4A44-B18D-2F29C8223E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D170A5-A546-444D-9EE5-F3BB5395034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Finally we created its container and then pushed it on Docker hub .</a:t>
          </a:r>
          <a:br>
            <a:rPr lang="en-IN" dirty="0"/>
          </a:br>
          <a:r>
            <a:rPr lang="en-IN" i="1" dirty="0"/>
            <a:t>	</a:t>
          </a:r>
          <a:endParaRPr lang="en-US" dirty="0"/>
        </a:p>
      </dgm:t>
    </dgm:pt>
    <dgm:pt modelId="{1DE4EB2C-64AE-4DA6-B379-605E261CDC37}" type="parTrans" cxnId="{B6112EAD-23AA-4450-9B23-03D149B85B53}">
      <dgm:prSet/>
      <dgm:spPr/>
      <dgm:t>
        <a:bodyPr/>
        <a:lstStyle/>
        <a:p>
          <a:endParaRPr lang="en-US"/>
        </a:p>
      </dgm:t>
    </dgm:pt>
    <dgm:pt modelId="{F67D02BB-D146-458D-8AAC-9D88EEC58403}" type="sibTrans" cxnId="{B6112EAD-23AA-4450-9B23-03D149B85B53}">
      <dgm:prSet/>
      <dgm:spPr/>
      <dgm:t>
        <a:bodyPr/>
        <a:lstStyle/>
        <a:p>
          <a:endParaRPr lang="en-US"/>
        </a:p>
      </dgm:t>
    </dgm:pt>
    <dgm:pt modelId="{22E2E04B-75D6-4818-B203-D256BB14E19C}" type="pres">
      <dgm:prSet presAssocID="{C1A39740-111B-4AF3-9890-4CB304C5FFC4}" presName="root" presStyleCnt="0">
        <dgm:presLayoutVars>
          <dgm:dir/>
          <dgm:resizeHandles val="exact"/>
        </dgm:presLayoutVars>
      </dgm:prSet>
      <dgm:spPr/>
    </dgm:pt>
    <dgm:pt modelId="{3754DC47-C54C-4BA4-89EB-C3C452C9B1DD}" type="pres">
      <dgm:prSet presAssocID="{C1A39740-111B-4AF3-9890-4CB304C5FFC4}" presName="container" presStyleCnt="0">
        <dgm:presLayoutVars>
          <dgm:dir/>
          <dgm:resizeHandles val="exact"/>
        </dgm:presLayoutVars>
      </dgm:prSet>
      <dgm:spPr/>
    </dgm:pt>
    <dgm:pt modelId="{C0D01390-95D1-4AD0-AD1C-73675A0DD7B4}" type="pres">
      <dgm:prSet presAssocID="{F7E06450-E02B-4307-9C25-CD6196BD72D4}" presName="compNode" presStyleCnt="0"/>
      <dgm:spPr/>
    </dgm:pt>
    <dgm:pt modelId="{A1C8922F-8A36-4D15-9687-59151574398A}" type="pres">
      <dgm:prSet presAssocID="{F7E06450-E02B-4307-9C25-CD6196BD72D4}" presName="iconBgRect" presStyleLbl="bgShp" presStyleIdx="0" presStyleCnt="4"/>
      <dgm:spPr/>
    </dgm:pt>
    <dgm:pt modelId="{75EBCA68-A541-46F7-9E58-E9832348EC27}" type="pres">
      <dgm:prSet presAssocID="{F7E06450-E02B-4307-9C25-CD6196BD72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9B20157-92D8-47A8-8955-409EE04B2DDB}" type="pres">
      <dgm:prSet presAssocID="{F7E06450-E02B-4307-9C25-CD6196BD72D4}" presName="spaceRect" presStyleCnt="0"/>
      <dgm:spPr/>
    </dgm:pt>
    <dgm:pt modelId="{D4CD1138-6ADB-4ADF-9FF4-660B49C0C9D0}" type="pres">
      <dgm:prSet presAssocID="{F7E06450-E02B-4307-9C25-CD6196BD72D4}" presName="textRect" presStyleLbl="revTx" presStyleIdx="0" presStyleCnt="4">
        <dgm:presLayoutVars>
          <dgm:chMax val="1"/>
          <dgm:chPref val="1"/>
        </dgm:presLayoutVars>
      </dgm:prSet>
      <dgm:spPr/>
    </dgm:pt>
    <dgm:pt modelId="{C5FA3A78-94D2-4E1B-B236-93A6DD6C4A7C}" type="pres">
      <dgm:prSet presAssocID="{8F6BABEB-483C-48B7-ADD4-48E768187CFD}" presName="sibTrans" presStyleLbl="sibTrans2D1" presStyleIdx="0" presStyleCnt="0"/>
      <dgm:spPr/>
    </dgm:pt>
    <dgm:pt modelId="{306F9BC1-70D8-4C90-88AB-3084145631F3}" type="pres">
      <dgm:prSet presAssocID="{6B622064-04A1-47C9-9F64-BDA5DF53EA3A}" presName="compNode" presStyleCnt="0"/>
      <dgm:spPr/>
    </dgm:pt>
    <dgm:pt modelId="{3A9BDC2B-B8F7-4DEB-9EBA-33A18ADE4D4C}" type="pres">
      <dgm:prSet presAssocID="{6B622064-04A1-47C9-9F64-BDA5DF53EA3A}" presName="iconBgRect" presStyleLbl="bgShp" presStyleIdx="1" presStyleCnt="4"/>
      <dgm:spPr/>
    </dgm:pt>
    <dgm:pt modelId="{CF49F589-47FC-4122-A95C-49577A557201}" type="pres">
      <dgm:prSet presAssocID="{6B622064-04A1-47C9-9F64-BDA5DF53EA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741724-DFEE-4F87-80EB-505661FA0781}" type="pres">
      <dgm:prSet presAssocID="{6B622064-04A1-47C9-9F64-BDA5DF53EA3A}" presName="spaceRect" presStyleCnt="0"/>
      <dgm:spPr/>
    </dgm:pt>
    <dgm:pt modelId="{847E666D-7EFE-40AC-89ED-FB1A5F50A8B6}" type="pres">
      <dgm:prSet presAssocID="{6B622064-04A1-47C9-9F64-BDA5DF53EA3A}" presName="textRect" presStyleLbl="revTx" presStyleIdx="1" presStyleCnt="4">
        <dgm:presLayoutVars>
          <dgm:chMax val="1"/>
          <dgm:chPref val="1"/>
        </dgm:presLayoutVars>
      </dgm:prSet>
      <dgm:spPr/>
    </dgm:pt>
    <dgm:pt modelId="{9B16E1F5-7CA9-4EAE-862C-5AD907E40D32}" type="pres">
      <dgm:prSet presAssocID="{51B1C76E-7D9C-4791-B4A2-9BFDC5EEB285}" presName="sibTrans" presStyleLbl="sibTrans2D1" presStyleIdx="0" presStyleCnt="0"/>
      <dgm:spPr/>
    </dgm:pt>
    <dgm:pt modelId="{5CB18240-09C3-4ED6-B4C4-B6417C23D88B}" type="pres">
      <dgm:prSet presAssocID="{BD518B7C-027E-490B-9B82-5E3E9BFBB061}" presName="compNode" presStyleCnt="0"/>
      <dgm:spPr/>
    </dgm:pt>
    <dgm:pt modelId="{1D0E06DF-8F41-494C-84FA-6BEA71266475}" type="pres">
      <dgm:prSet presAssocID="{BD518B7C-027E-490B-9B82-5E3E9BFBB061}" presName="iconBgRect" presStyleLbl="bgShp" presStyleIdx="2" presStyleCnt="4"/>
      <dgm:spPr/>
    </dgm:pt>
    <dgm:pt modelId="{18F2E009-827A-4030-B13C-907407FCD564}" type="pres">
      <dgm:prSet presAssocID="{BD518B7C-027E-490B-9B82-5E3E9BFBB0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D208CFF1-2628-4700-B25A-0995EF839B21}" type="pres">
      <dgm:prSet presAssocID="{BD518B7C-027E-490B-9B82-5E3E9BFBB061}" presName="spaceRect" presStyleCnt="0"/>
      <dgm:spPr/>
    </dgm:pt>
    <dgm:pt modelId="{C1E30B25-6265-466A-B5B9-036814438826}" type="pres">
      <dgm:prSet presAssocID="{BD518B7C-027E-490B-9B82-5E3E9BFBB061}" presName="textRect" presStyleLbl="revTx" presStyleIdx="2" presStyleCnt="4">
        <dgm:presLayoutVars>
          <dgm:chMax val="1"/>
          <dgm:chPref val="1"/>
        </dgm:presLayoutVars>
      </dgm:prSet>
      <dgm:spPr/>
    </dgm:pt>
    <dgm:pt modelId="{255A77BC-06F4-4714-A67A-397575C6781F}" type="pres">
      <dgm:prSet presAssocID="{E65D762B-99EA-4824-BAE6-56450CABEFE9}" presName="sibTrans" presStyleLbl="sibTrans2D1" presStyleIdx="0" presStyleCnt="0"/>
      <dgm:spPr/>
    </dgm:pt>
    <dgm:pt modelId="{90475768-BF7C-4CE3-BB42-753B277F9208}" type="pres">
      <dgm:prSet presAssocID="{81D170A5-A546-444D-9EE5-F3BB53950341}" presName="compNode" presStyleCnt="0"/>
      <dgm:spPr/>
    </dgm:pt>
    <dgm:pt modelId="{10F94B35-2ACF-41D1-AB08-FA5EF57C4280}" type="pres">
      <dgm:prSet presAssocID="{81D170A5-A546-444D-9EE5-F3BB53950341}" presName="iconBgRect" presStyleLbl="bgShp" presStyleIdx="3" presStyleCnt="4"/>
      <dgm:spPr/>
    </dgm:pt>
    <dgm:pt modelId="{A0B14FC7-096D-4AB5-A7B5-D28AF7AAFBCE}" type="pres">
      <dgm:prSet presAssocID="{81D170A5-A546-444D-9EE5-F3BB539503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4C6A2AB-EC8A-4C89-B4AA-6A6254F1A04F}" type="pres">
      <dgm:prSet presAssocID="{81D170A5-A546-444D-9EE5-F3BB53950341}" presName="spaceRect" presStyleCnt="0"/>
      <dgm:spPr/>
    </dgm:pt>
    <dgm:pt modelId="{8C213D2F-141F-4D03-9BA3-A786654436E8}" type="pres">
      <dgm:prSet presAssocID="{81D170A5-A546-444D-9EE5-F3BB539503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F82713-4992-4A44-B18D-2F29C8223E63}" srcId="{C1A39740-111B-4AF3-9890-4CB304C5FFC4}" destId="{BD518B7C-027E-490B-9B82-5E3E9BFBB061}" srcOrd="2" destOrd="0" parTransId="{537D1A13-07C2-40A5-8E00-C0B51FB1EF8F}" sibTransId="{E65D762B-99EA-4824-BAE6-56450CABEFE9}"/>
    <dgm:cxn modelId="{B028A918-119A-4782-9BC8-20AC0FA0C446}" type="presOf" srcId="{C1A39740-111B-4AF3-9890-4CB304C5FFC4}" destId="{22E2E04B-75D6-4818-B203-D256BB14E19C}" srcOrd="0" destOrd="0" presId="urn:microsoft.com/office/officeart/2018/2/layout/IconCircleList"/>
    <dgm:cxn modelId="{D2A81848-241B-4B70-9FA5-8041CFAB954A}" srcId="{C1A39740-111B-4AF3-9890-4CB304C5FFC4}" destId="{6B622064-04A1-47C9-9F64-BDA5DF53EA3A}" srcOrd="1" destOrd="0" parTransId="{4D2E767C-60EE-476B-9D75-A26AE5DD89A8}" sibTransId="{51B1C76E-7D9C-4791-B4A2-9BFDC5EEB285}"/>
    <dgm:cxn modelId="{240C5249-689C-4AF4-8022-ED8C9CFCAF33}" type="presOf" srcId="{6B622064-04A1-47C9-9F64-BDA5DF53EA3A}" destId="{847E666D-7EFE-40AC-89ED-FB1A5F50A8B6}" srcOrd="0" destOrd="0" presId="urn:microsoft.com/office/officeart/2018/2/layout/IconCircleList"/>
    <dgm:cxn modelId="{5F342B4C-EBC4-4D48-84D5-A33275BF5628}" type="presOf" srcId="{51B1C76E-7D9C-4791-B4A2-9BFDC5EEB285}" destId="{9B16E1F5-7CA9-4EAE-862C-5AD907E40D32}" srcOrd="0" destOrd="0" presId="urn:microsoft.com/office/officeart/2018/2/layout/IconCircleList"/>
    <dgm:cxn modelId="{B38AC982-034F-4315-B0C2-1362CFD374D8}" type="presOf" srcId="{81D170A5-A546-444D-9EE5-F3BB53950341}" destId="{8C213D2F-141F-4D03-9BA3-A786654436E8}" srcOrd="0" destOrd="0" presId="urn:microsoft.com/office/officeart/2018/2/layout/IconCircleList"/>
    <dgm:cxn modelId="{C115B08B-94EB-4CE7-9AAE-AF4608F19C49}" srcId="{C1A39740-111B-4AF3-9890-4CB304C5FFC4}" destId="{F7E06450-E02B-4307-9C25-CD6196BD72D4}" srcOrd="0" destOrd="0" parTransId="{67186569-E378-4F01-B02C-A3FAE126E8BD}" sibTransId="{8F6BABEB-483C-48B7-ADD4-48E768187CFD}"/>
    <dgm:cxn modelId="{B6112EAD-23AA-4450-9B23-03D149B85B53}" srcId="{C1A39740-111B-4AF3-9890-4CB304C5FFC4}" destId="{81D170A5-A546-444D-9EE5-F3BB53950341}" srcOrd="3" destOrd="0" parTransId="{1DE4EB2C-64AE-4DA6-B379-605E261CDC37}" sibTransId="{F67D02BB-D146-458D-8AAC-9D88EEC58403}"/>
    <dgm:cxn modelId="{B6183BB6-D397-4750-B366-937D8453B7A1}" type="presOf" srcId="{F7E06450-E02B-4307-9C25-CD6196BD72D4}" destId="{D4CD1138-6ADB-4ADF-9FF4-660B49C0C9D0}" srcOrd="0" destOrd="0" presId="urn:microsoft.com/office/officeart/2018/2/layout/IconCircleList"/>
    <dgm:cxn modelId="{8CA808D0-94CB-4182-9309-140B0A07367E}" type="presOf" srcId="{BD518B7C-027E-490B-9B82-5E3E9BFBB061}" destId="{C1E30B25-6265-466A-B5B9-036814438826}" srcOrd="0" destOrd="0" presId="urn:microsoft.com/office/officeart/2018/2/layout/IconCircleList"/>
    <dgm:cxn modelId="{1B6AD9D9-FDF2-47F6-B383-1BB0C1E7587B}" type="presOf" srcId="{8F6BABEB-483C-48B7-ADD4-48E768187CFD}" destId="{C5FA3A78-94D2-4E1B-B236-93A6DD6C4A7C}" srcOrd="0" destOrd="0" presId="urn:microsoft.com/office/officeart/2018/2/layout/IconCircleList"/>
    <dgm:cxn modelId="{8CEF3DDE-203F-4379-BA14-F1BF2BA41D89}" type="presOf" srcId="{E65D762B-99EA-4824-BAE6-56450CABEFE9}" destId="{255A77BC-06F4-4714-A67A-397575C6781F}" srcOrd="0" destOrd="0" presId="urn:microsoft.com/office/officeart/2018/2/layout/IconCircleList"/>
    <dgm:cxn modelId="{76811D82-BE1C-4AE0-9B6C-BC8A9BD549BA}" type="presParOf" srcId="{22E2E04B-75D6-4818-B203-D256BB14E19C}" destId="{3754DC47-C54C-4BA4-89EB-C3C452C9B1DD}" srcOrd="0" destOrd="0" presId="urn:microsoft.com/office/officeart/2018/2/layout/IconCircleList"/>
    <dgm:cxn modelId="{2206267A-2448-4173-BF6F-1E13F985562B}" type="presParOf" srcId="{3754DC47-C54C-4BA4-89EB-C3C452C9B1DD}" destId="{C0D01390-95D1-4AD0-AD1C-73675A0DD7B4}" srcOrd="0" destOrd="0" presId="urn:microsoft.com/office/officeart/2018/2/layout/IconCircleList"/>
    <dgm:cxn modelId="{F54F976C-1B0C-4DC0-99E4-6648EB3E7B93}" type="presParOf" srcId="{C0D01390-95D1-4AD0-AD1C-73675A0DD7B4}" destId="{A1C8922F-8A36-4D15-9687-59151574398A}" srcOrd="0" destOrd="0" presId="urn:microsoft.com/office/officeart/2018/2/layout/IconCircleList"/>
    <dgm:cxn modelId="{A520DEA4-63DD-4FB8-A96F-B984C91EE070}" type="presParOf" srcId="{C0D01390-95D1-4AD0-AD1C-73675A0DD7B4}" destId="{75EBCA68-A541-46F7-9E58-E9832348EC27}" srcOrd="1" destOrd="0" presId="urn:microsoft.com/office/officeart/2018/2/layout/IconCircleList"/>
    <dgm:cxn modelId="{F4D9F328-C93D-4A2C-96EE-447ACC0D4144}" type="presParOf" srcId="{C0D01390-95D1-4AD0-AD1C-73675A0DD7B4}" destId="{E9B20157-92D8-47A8-8955-409EE04B2DDB}" srcOrd="2" destOrd="0" presId="urn:microsoft.com/office/officeart/2018/2/layout/IconCircleList"/>
    <dgm:cxn modelId="{5BCA3792-94FF-42A8-8F54-6022A708101F}" type="presParOf" srcId="{C0D01390-95D1-4AD0-AD1C-73675A0DD7B4}" destId="{D4CD1138-6ADB-4ADF-9FF4-660B49C0C9D0}" srcOrd="3" destOrd="0" presId="urn:microsoft.com/office/officeart/2018/2/layout/IconCircleList"/>
    <dgm:cxn modelId="{F4508847-F3E1-4B59-AF7A-DBD6E077C513}" type="presParOf" srcId="{3754DC47-C54C-4BA4-89EB-C3C452C9B1DD}" destId="{C5FA3A78-94D2-4E1B-B236-93A6DD6C4A7C}" srcOrd="1" destOrd="0" presId="urn:microsoft.com/office/officeart/2018/2/layout/IconCircleList"/>
    <dgm:cxn modelId="{2F632BE4-CD55-49D9-A1B5-538790FCF96E}" type="presParOf" srcId="{3754DC47-C54C-4BA4-89EB-C3C452C9B1DD}" destId="{306F9BC1-70D8-4C90-88AB-3084145631F3}" srcOrd="2" destOrd="0" presId="urn:microsoft.com/office/officeart/2018/2/layout/IconCircleList"/>
    <dgm:cxn modelId="{E1AACCF2-F23A-4958-8223-07BBD884E042}" type="presParOf" srcId="{306F9BC1-70D8-4C90-88AB-3084145631F3}" destId="{3A9BDC2B-B8F7-4DEB-9EBA-33A18ADE4D4C}" srcOrd="0" destOrd="0" presId="urn:microsoft.com/office/officeart/2018/2/layout/IconCircleList"/>
    <dgm:cxn modelId="{318981A0-951C-4578-B5CE-504D1CF08918}" type="presParOf" srcId="{306F9BC1-70D8-4C90-88AB-3084145631F3}" destId="{CF49F589-47FC-4122-A95C-49577A557201}" srcOrd="1" destOrd="0" presId="urn:microsoft.com/office/officeart/2018/2/layout/IconCircleList"/>
    <dgm:cxn modelId="{66B09F4A-D32C-4E10-80C0-C5F6CFA0A20B}" type="presParOf" srcId="{306F9BC1-70D8-4C90-88AB-3084145631F3}" destId="{CE741724-DFEE-4F87-80EB-505661FA0781}" srcOrd="2" destOrd="0" presId="urn:microsoft.com/office/officeart/2018/2/layout/IconCircleList"/>
    <dgm:cxn modelId="{AFCB10D9-BCFF-452C-BD2E-81D5988E445F}" type="presParOf" srcId="{306F9BC1-70D8-4C90-88AB-3084145631F3}" destId="{847E666D-7EFE-40AC-89ED-FB1A5F50A8B6}" srcOrd="3" destOrd="0" presId="urn:microsoft.com/office/officeart/2018/2/layout/IconCircleList"/>
    <dgm:cxn modelId="{4301E019-EFA1-4F74-AF83-25A9151C22F1}" type="presParOf" srcId="{3754DC47-C54C-4BA4-89EB-C3C452C9B1DD}" destId="{9B16E1F5-7CA9-4EAE-862C-5AD907E40D32}" srcOrd="3" destOrd="0" presId="urn:microsoft.com/office/officeart/2018/2/layout/IconCircleList"/>
    <dgm:cxn modelId="{4B991012-9266-4B70-8BC5-F65428D0E8F0}" type="presParOf" srcId="{3754DC47-C54C-4BA4-89EB-C3C452C9B1DD}" destId="{5CB18240-09C3-4ED6-B4C4-B6417C23D88B}" srcOrd="4" destOrd="0" presId="urn:microsoft.com/office/officeart/2018/2/layout/IconCircleList"/>
    <dgm:cxn modelId="{DDBCCDAE-00A7-4498-84BF-DA208922C9CD}" type="presParOf" srcId="{5CB18240-09C3-4ED6-B4C4-B6417C23D88B}" destId="{1D0E06DF-8F41-494C-84FA-6BEA71266475}" srcOrd="0" destOrd="0" presId="urn:microsoft.com/office/officeart/2018/2/layout/IconCircleList"/>
    <dgm:cxn modelId="{2DD1219F-0EA3-4EAC-A648-F45D9E74EFEC}" type="presParOf" srcId="{5CB18240-09C3-4ED6-B4C4-B6417C23D88B}" destId="{18F2E009-827A-4030-B13C-907407FCD564}" srcOrd="1" destOrd="0" presId="urn:microsoft.com/office/officeart/2018/2/layout/IconCircleList"/>
    <dgm:cxn modelId="{196F323F-C421-4767-872C-E394B9C2BBD3}" type="presParOf" srcId="{5CB18240-09C3-4ED6-B4C4-B6417C23D88B}" destId="{D208CFF1-2628-4700-B25A-0995EF839B21}" srcOrd="2" destOrd="0" presId="urn:microsoft.com/office/officeart/2018/2/layout/IconCircleList"/>
    <dgm:cxn modelId="{03331E83-7B7B-4F67-9AB5-6F9C2DB234DD}" type="presParOf" srcId="{5CB18240-09C3-4ED6-B4C4-B6417C23D88B}" destId="{C1E30B25-6265-466A-B5B9-036814438826}" srcOrd="3" destOrd="0" presId="urn:microsoft.com/office/officeart/2018/2/layout/IconCircleList"/>
    <dgm:cxn modelId="{6BEA24ED-70B1-4BBA-8677-7E997F6CDBC4}" type="presParOf" srcId="{3754DC47-C54C-4BA4-89EB-C3C452C9B1DD}" destId="{255A77BC-06F4-4714-A67A-397575C6781F}" srcOrd="5" destOrd="0" presId="urn:microsoft.com/office/officeart/2018/2/layout/IconCircleList"/>
    <dgm:cxn modelId="{ED0EE69B-4B1F-4F3F-B78B-604D865421E7}" type="presParOf" srcId="{3754DC47-C54C-4BA4-89EB-C3C452C9B1DD}" destId="{90475768-BF7C-4CE3-BB42-753B277F9208}" srcOrd="6" destOrd="0" presId="urn:microsoft.com/office/officeart/2018/2/layout/IconCircleList"/>
    <dgm:cxn modelId="{3D131400-24A9-4E2C-BC24-DD806F6B87D1}" type="presParOf" srcId="{90475768-BF7C-4CE3-BB42-753B277F9208}" destId="{10F94B35-2ACF-41D1-AB08-FA5EF57C4280}" srcOrd="0" destOrd="0" presId="urn:microsoft.com/office/officeart/2018/2/layout/IconCircleList"/>
    <dgm:cxn modelId="{53AF40ED-E6CA-4DFE-9B14-0E557C4C749F}" type="presParOf" srcId="{90475768-BF7C-4CE3-BB42-753B277F9208}" destId="{A0B14FC7-096D-4AB5-A7B5-D28AF7AAFBCE}" srcOrd="1" destOrd="0" presId="urn:microsoft.com/office/officeart/2018/2/layout/IconCircleList"/>
    <dgm:cxn modelId="{74C486EB-4E80-4530-955F-4061DBB5364A}" type="presParOf" srcId="{90475768-BF7C-4CE3-BB42-753B277F9208}" destId="{D4C6A2AB-EC8A-4C89-B4AA-6A6254F1A04F}" srcOrd="2" destOrd="0" presId="urn:microsoft.com/office/officeart/2018/2/layout/IconCircleList"/>
    <dgm:cxn modelId="{BF75728B-27A2-4ECF-9B90-6F4DDEF96C7E}" type="presParOf" srcId="{90475768-BF7C-4CE3-BB42-753B277F9208}" destId="{8C213D2F-141F-4D03-9BA3-A786654436E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8922F-8A36-4D15-9687-59151574398A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BCA68-A541-46F7-9E58-E9832348EC27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1138-6ADB-4ADF-9FF4-660B49C0C9D0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Firstly I created a spring boot project in Java </a:t>
          </a:r>
          <a:endParaRPr lang="en-US" sz="2200" kern="1200"/>
        </a:p>
      </dsp:txBody>
      <dsp:txXfrm>
        <a:off x="1948202" y="159118"/>
        <a:ext cx="3233964" cy="1371985"/>
      </dsp:txXfrm>
    </dsp:sp>
    <dsp:sp modelId="{3A9BDC2B-B8F7-4DEB-9EBA-33A18ADE4D4C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9F589-47FC-4122-A95C-49577A557201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E666D-7EFE-40AC-89ED-FB1A5F50A8B6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Then I created a simple controller which returned a string with URL mapping .</a:t>
          </a:r>
          <a:endParaRPr lang="en-US" sz="2200" kern="1200"/>
        </a:p>
      </dsp:txBody>
      <dsp:txXfrm>
        <a:off x="7411643" y="159118"/>
        <a:ext cx="3233964" cy="1371985"/>
      </dsp:txXfrm>
    </dsp:sp>
    <dsp:sp modelId="{1D0E06DF-8F41-494C-84FA-6BEA71266475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2E009-827A-4030-B13C-907407FCD564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30B25-6265-466A-B5B9-036814438826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After a successful run of the the spring boot project I created its image in docker through cmd prompt.</a:t>
          </a:r>
          <a:endParaRPr lang="en-US" sz="2200" kern="1200"/>
        </a:p>
      </dsp:txBody>
      <dsp:txXfrm>
        <a:off x="1948202" y="2158301"/>
        <a:ext cx="3233964" cy="1371985"/>
      </dsp:txXfrm>
    </dsp:sp>
    <dsp:sp modelId="{10F94B35-2ACF-41D1-AB08-FA5EF57C4280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14FC7-096D-4AB5-A7B5-D28AF7AAFBCE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3D2F-141F-4D03-9BA3-A786654436E8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Finally we created its container and then pushed it on Docker hub .</a:t>
          </a:r>
          <a:br>
            <a:rPr lang="en-IN" sz="2200" kern="1200" dirty="0"/>
          </a:br>
          <a:r>
            <a:rPr lang="en-IN" sz="2200" i="1" kern="1200" dirty="0"/>
            <a:t>	</a:t>
          </a:r>
          <a:endParaRPr lang="en-US" sz="2200" kern="1200" dirty="0"/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B350-EB90-26CD-E0EE-752577A8D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632A-C75A-17DF-0899-05D65A95D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38F8-21F1-863F-A5FA-27F91B6C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FD6B-EAFC-6F45-4552-A34F2577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0C7B-B74F-73FA-5FB4-F87B060F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4812-4BE8-2490-36DF-7984912D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56A72-59E4-AF53-44F6-867DC278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DD59-9205-DA7A-E8BE-60A83B49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AC5F-B0A5-8E1C-A8CC-A6AF4733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F960-FDE3-7D7C-60F1-BF8595D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7AAC1-3E0C-F742-6BC8-BA61F1A12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287A2-BA42-A64A-B59C-301DE3D4C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24B7-AC47-6F3D-E222-C99DE53C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4135-481B-9DBC-8835-0A47EC33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3683-A021-524B-4F67-E482C9C9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DBA2-F6D2-593E-0D5C-FE0B852B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D511-2EA0-EB1B-717C-F21E7199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A5BF-8A09-F6F1-F704-31EBA9A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C827-7C45-1343-11AF-CC48D76D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0B61-A980-6657-4794-A9242D74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4CB3-364A-9B5F-9D61-42DEE428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EE6C-338C-7C29-8E89-8B0032B6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C517-FF26-8906-7B1E-4241DF52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CF9EB-53A7-4338-C2C5-07CAC535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D06B-5B6A-2827-DCBA-8C445532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5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7F4B-C361-73D8-DE39-B2A77B7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D6D8-BDCC-882F-32C7-FA21EF63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F3DE5-B83B-E51A-66C1-7320CC6A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BCB25-C5A0-624D-39B7-F64FBE12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5DE3B-C2EE-E1D0-ABD6-399B299E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1232-8123-72E9-FF08-D6D2DD74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D15E-F9B2-3383-9AD0-73321735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9677-5DC2-F458-B517-0D3F6138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9872C-9113-3101-DE0A-A47EB1F9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5EAEC-F14F-386C-D7A1-508648635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F627D-6F5F-7699-1B07-5A33F917A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93D03-C8D9-A712-08D0-C980451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DEC01-ABE4-801D-A5C1-BD6D4A50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F66AB-4D2B-104B-E4B6-D19C3E2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A40A-E966-A036-88CD-67797E83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36ED2-C571-69CF-62BB-2040015A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F099C-5686-66FD-CD52-383D1CCF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07D7C-694A-F920-2852-1DCF816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1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0FCEA-17FC-7503-4F81-BF393E21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2971D-02F7-5D2C-DBDD-66CA27B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2D4C5-09C6-205C-C0C6-463595CA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C6DA-4065-A5C6-64A1-29FC771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2C77-F0D2-1FFE-5A23-1E741CF2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0B3F-C89C-B418-1E4C-14D838C4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364F-EED3-165C-A52D-4BAF10C5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08758-23E4-241A-B728-FC4FD928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54A80-32C7-5A3E-2D77-62EE67D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8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994E-CACA-465C-AEB5-2B999F9E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93D60-756B-B808-86DA-A7C02864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CE4D-A701-14AC-3BB0-D4AC103E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A4DD2-C923-4D92-B5AD-0D8DA01E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75DB-D27C-8A13-9390-943E94FE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0D867-42B1-8493-6619-1481B5B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2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C3445-C474-D25B-4CE5-1D57754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561A-88AE-527B-1401-326FD38E1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5001-E87F-885D-CABB-F5B429049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F223-9D28-4045-B8D2-B6FDB85D5D9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250D-E73C-8615-BB84-EE3BA712C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7E3-F3D1-7544-F612-8C7C5EF8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096D-77B7-4183-BA78-54B6196BF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2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1C8FF-FC3D-52AA-1D32-F889696A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r>
              <a:rPr lang="en-IN" b="1" dirty="0"/>
              <a:t>AQE Final Project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AC105-922C-3B21-A55F-46EDD290D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IN" b="1" dirty="0">
                <a:solidFill>
                  <a:srgbClr val="FFFFFF"/>
                </a:solidFill>
              </a:rPr>
              <a:t>Amey Pachpande</a:t>
            </a:r>
            <a:br>
              <a:rPr lang="en-IN" b="1" dirty="0">
                <a:solidFill>
                  <a:srgbClr val="FFFFFF"/>
                </a:solidFill>
              </a:rPr>
            </a:br>
            <a:r>
              <a:rPr lang="en-IN" b="1" dirty="0">
                <a:solidFill>
                  <a:srgbClr val="FFFFFF"/>
                </a:solidFill>
              </a:rPr>
              <a:t>Employee ID:- 201319</a:t>
            </a:r>
          </a:p>
        </p:txBody>
      </p:sp>
    </p:spTree>
    <p:extLst>
      <p:ext uri="{BB962C8B-B14F-4D97-AF65-F5344CB8AC3E}">
        <p14:creationId xmlns:p14="http://schemas.microsoft.com/office/powerpoint/2010/main" val="1799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C23-37F2-B196-8936-B6EB777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output screenshots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CACD4D-1903-8C62-4D48-3F7E26C8D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98" y="1825625"/>
            <a:ext cx="8244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5EAE-B217-A1FF-91CE-4D22E87E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My work in </a:t>
            </a:r>
            <a:r>
              <a:rPr lang="en-US" sz="4000">
                <a:solidFill>
                  <a:srgbClr val="FFFFFF"/>
                </a:solidFill>
              </a:rPr>
              <a:t>Docker Project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59BC15-D662-0AF1-D3FB-936785F24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47942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05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38E0A-1C22-089A-A2F4-4F5295B6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Docker commands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C24-AD96-9CC2-B14B-E18E094A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--version</a:t>
            </a:r>
          </a:p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pull mysql</a:t>
            </a:r>
          </a:p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images</a:t>
            </a:r>
          </a:p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ps</a:t>
            </a:r>
          </a:p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build -t [jar filename]:[version name] .</a:t>
            </a:r>
          </a:p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run -p 8084:8084 dockerdemo</a:t>
            </a:r>
          </a:p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 name:-docker tag dockerdemo:firstimage ameypach/dockerdemo</a:t>
            </a:r>
          </a:p>
          <a:p>
            <a:pPr>
              <a:spcAft>
                <a:spcPts val="800"/>
              </a:spcAft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push:- docker push tagname (ameypach/dockerdemo)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95297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E88-3B40-8253-EF9B-5EF48C0B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Code Screenshots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194E2B4-DEF8-F45D-2101-348E8258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75" y="1825625"/>
            <a:ext cx="82784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39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E88-3B40-8253-EF9B-5EF48C0B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Code Screenshots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899166-E80D-7F5D-9ABA-BA526727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232" y="2257975"/>
            <a:ext cx="6525536" cy="3486637"/>
          </a:xfrm>
        </p:spPr>
      </p:pic>
    </p:spTree>
    <p:extLst>
      <p:ext uri="{BB962C8B-B14F-4D97-AF65-F5344CB8AC3E}">
        <p14:creationId xmlns:p14="http://schemas.microsoft.com/office/powerpoint/2010/main" val="386244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E88-3B40-8253-EF9B-5EF48C0B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Code Screenshots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425B84F-CD78-109A-4FEC-0EE72DD5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540" y="1690688"/>
            <a:ext cx="6996920" cy="2334433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5850DD4-B7BF-3C55-74F5-018FB7FB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66" y="4319528"/>
            <a:ext cx="8706468" cy="20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E88-3B40-8253-EF9B-5EF48C0B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Output 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8FFFD5-73BD-E76B-E432-A147AF89D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64" y="2300074"/>
            <a:ext cx="5471781" cy="233532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DBB217F-E5E6-B455-DD8E-23A28F01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57" y="1521224"/>
            <a:ext cx="4655127" cy="245701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E6BA24C-3864-5C64-86E1-F9AAC3DC2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657" y="4081896"/>
            <a:ext cx="4655127" cy="24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E88-3B40-8253-EF9B-5EF48C0B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Output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96BC7-72F8-BCD4-A310-B64D02E1D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327" y="1518307"/>
            <a:ext cx="7751346" cy="228728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53E1706-7EFA-F66B-9E04-E8229168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04" y="4087309"/>
            <a:ext cx="7548591" cy="25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5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BA187-97D3-DD65-72C3-F967A439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1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B9CB0-9D79-4E03-FE5A-96C2F4DF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Project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F2B8-889B-80D0-2A53-5727328D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1. Automation using Selenium (Java)</a:t>
            </a:r>
          </a:p>
          <a:p>
            <a:pPr marL="0" indent="0">
              <a:buNone/>
            </a:pPr>
            <a:r>
              <a:rPr lang="en-US" dirty="0"/>
              <a:t>2. Creating Docker image of a Spring boot application and deploying it in a container.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692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5EAE-B217-A1FF-91CE-4D22E87E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My work in </a:t>
            </a:r>
            <a:r>
              <a:rPr lang="en-US" sz="4000">
                <a:solidFill>
                  <a:srgbClr val="FFFFFF"/>
                </a:solidFill>
              </a:rPr>
              <a:t>Automation using Selenium (Java)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6785-5322-D78F-8C52-9B1A5B40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this Project I have fully automated the </a:t>
            </a:r>
            <a:r>
              <a:rPr lang="en-US" sz="2400" dirty="0" err="1"/>
              <a:t>geeksforgeeks</a:t>
            </a:r>
            <a:r>
              <a:rPr lang="en-US" sz="2400" dirty="0"/>
              <a:t> website and performed test cases using </a:t>
            </a:r>
            <a:r>
              <a:rPr lang="en-US" sz="2400" dirty="0" err="1"/>
              <a:t>testng</a:t>
            </a:r>
            <a:r>
              <a:rPr lang="en-US" sz="2400" dirty="0"/>
              <a:t>.</a:t>
            </a:r>
          </a:p>
          <a:p>
            <a:r>
              <a:rPr lang="en-US" sz="2400" dirty="0"/>
              <a:t>In this project we have used the web driver to access the browsers functionality e.g. </a:t>
            </a:r>
            <a:r>
              <a:rPr lang="en-US" sz="2400" i="1" dirty="0" err="1"/>
              <a:t>EdgeDriver</a:t>
            </a:r>
            <a:r>
              <a:rPr lang="en-US" sz="2400" i="1" dirty="0"/>
              <a:t> ed= new </a:t>
            </a:r>
            <a:r>
              <a:rPr lang="en-US" sz="2400" i="1" dirty="0" err="1"/>
              <a:t>EdgeDriver</a:t>
            </a:r>
            <a:r>
              <a:rPr lang="en-US" sz="2400" i="1" dirty="0"/>
              <a:t>();</a:t>
            </a:r>
          </a:p>
          <a:p>
            <a:r>
              <a:rPr lang="en-US" sz="2400" dirty="0"/>
              <a:t>We have also used the Actions class which is used to perform complex interactions with web elements, such as mouse movements, keyboard actions, drag-and-drop operations, and more e.g. </a:t>
            </a:r>
          </a:p>
          <a:p>
            <a:pPr marL="0" indent="0">
              <a:buNone/>
            </a:pPr>
            <a:r>
              <a:rPr lang="en-IN" sz="2400" i="1" dirty="0"/>
              <a:t>Actions </a:t>
            </a:r>
            <a:r>
              <a:rPr lang="en-IN" sz="2400" i="1" dirty="0" err="1"/>
              <a:t>actions</a:t>
            </a:r>
            <a:r>
              <a:rPr lang="en-IN" sz="2400" i="1" dirty="0"/>
              <a:t> = new Actions(ed);</a:t>
            </a:r>
          </a:p>
          <a:p>
            <a:pPr marL="0" indent="0">
              <a:buNone/>
            </a:pPr>
            <a:r>
              <a:rPr lang="en-IN" sz="2400" b="0" i="1" dirty="0" err="1">
                <a:effectLst/>
                <a:latin typeface="Söhne Mono"/>
              </a:rPr>
              <a:t>actions.moveToElement</a:t>
            </a:r>
            <a:r>
              <a:rPr lang="en-IN" sz="2400" b="0" i="1" dirty="0">
                <a:effectLst/>
                <a:latin typeface="Söhne Mono"/>
              </a:rPr>
              <a:t>(element).perform();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81332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5EAE-B217-A1FF-91CE-4D22E87E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My work in </a:t>
            </a:r>
            <a:r>
              <a:rPr lang="en-US" sz="4000">
                <a:solidFill>
                  <a:srgbClr val="FFFFFF"/>
                </a:solidFill>
              </a:rPr>
              <a:t>Automation using Selenium (Java)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6785-5322-D78F-8C52-9B1A5B40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400"/>
              <a:t>In this project we have also used TestNG assertions and annotations e.g. </a:t>
            </a:r>
          </a:p>
          <a:p>
            <a:pPr marL="0" indent="0">
              <a:buNone/>
            </a:pPr>
            <a:r>
              <a:rPr lang="en-IN" sz="2400" i="1"/>
              <a:t>SoftAssert sa=new SoftAssert();</a:t>
            </a:r>
          </a:p>
          <a:p>
            <a:pPr marL="0" indent="0">
              <a:buNone/>
            </a:pPr>
            <a:endParaRPr lang="en-IN" sz="2400" i="1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/>
              <a:t>dr.get("https://www.geeksforgeeks.org/");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/>
              <a:t>String expTitile = "GeeksforGeeks | A computer science portal for geeks";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/>
              <a:t>String actTitle = dr.getTitle();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/>
              <a:t>System.out.println(dr.getTitle());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/>
              <a:t>sa.assertEquals(actTitle, expTitile);</a:t>
            </a:r>
          </a:p>
          <a:p>
            <a:pPr marL="0" indent="0">
              <a:buNone/>
            </a:pPr>
            <a:r>
              <a:rPr lang="en-IN" sz="2000" i="1"/>
              <a:t>	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29585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C23-37F2-B196-8936-B6EB777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code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1048F-0615-7D9E-AB52-82BF2D255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98" y="1825625"/>
            <a:ext cx="8244004" cy="4351338"/>
          </a:xfrm>
        </p:spPr>
      </p:pic>
    </p:spTree>
    <p:extLst>
      <p:ext uri="{BB962C8B-B14F-4D97-AF65-F5344CB8AC3E}">
        <p14:creationId xmlns:p14="http://schemas.microsoft.com/office/powerpoint/2010/main" val="21642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C23-37F2-B196-8936-B6EB777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code 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1BBAEB-39DD-835D-468A-FB1C8985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98" y="1825625"/>
            <a:ext cx="8244004" cy="4351338"/>
          </a:xfrm>
        </p:spPr>
      </p:pic>
    </p:spTree>
    <p:extLst>
      <p:ext uri="{BB962C8B-B14F-4D97-AF65-F5344CB8AC3E}">
        <p14:creationId xmlns:p14="http://schemas.microsoft.com/office/powerpoint/2010/main" val="133172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C23-37F2-B196-8936-B6EB777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code screenshots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E23611-D895-48B3-1EAD-E9E37ECE3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98" y="1825625"/>
            <a:ext cx="8244004" cy="4351338"/>
          </a:xfrm>
        </p:spPr>
      </p:pic>
    </p:spTree>
    <p:extLst>
      <p:ext uri="{BB962C8B-B14F-4D97-AF65-F5344CB8AC3E}">
        <p14:creationId xmlns:p14="http://schemas.microsoft.com/office/powerpoint/2010/main" val="316502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0713-8B37-5F6D-5475-572EC184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output screenshots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32A6EA-3985-8DBC-9C45-A7029743A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98" y="1825625"/>
            <a:ext cx="8244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C23-37F2-B196-8936-B6EB777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output screenshots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FDA5D59-5FE7-F271-0678-82A0A192C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98" y="1825625"/>
            <a:ext cx="8244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9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371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 Mono</vt:lpstr>
      <vt:lpstr>Office Theme</vt:lpstr>
      <vt:lpstr>AQE Final Project</vt:lpstr>
      <vt:lpstr>Project Topics</vt:lpstr>
      <vt:lpstr>My work in Automation using Selenium (Java)</vt:lpstr>
      <vt:lpstr>My work in Automation using Selenium (Java)</vt:lpstr>
      <vt:lpstr>Selenium code screenshots</vt:lpstr>
      <vt:lpstr>Selenium code screenshots</vt:lpstr>
      <vt:lpstr>Selenium code screenshots</vt:lpstr>
      <vt:lpstr>Selenium output screenshots</vt:lpstr>
      <vt:lpstr>Selenium output screenshots</vt:lpstr>
      <vt:lpstr>Selenium output screenshots</vt:lpstr>
      <vt:lpstr>My work in Docker Project</vt:lpstr>
      <vt:lpstr>Docker commands used</vt:lpstr>
      <vt:lpstr>Docker Code Screenshots</vt:lpstr>
      <vt:lpstr>Docker Code Screenshots</vt:lpstr>
      <vt:lpstr>Docker Code Screenshots</vt:lpstr>
      <vt:lpstr>Docker Output Screenshots</vt:lpstr>
      <vt:lpstr>Docker Output Screenshots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AQE Final Project</dc:title>
  <dc:creator>Amey Pachpande</dc:creator>
  <cp:lastModifiedBy>Amey Pachpande</cp:lastModifiedBy>
  <cp:revision>1</cp:revision>
  <dcterms:created xsi:type="dcterms:W3CDTF">2023-10-04T17:50:20Z</dcterms:created>
  <dcterms:modified xsi:type="dcterms:W3CDTF">2023-10-04T18:48:29Z</dcterms:modified>
</cp:coreProperties>
</file>