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80" r:id="rId7"/>
    <p:sldId id="265" r:id="rId8"/>
    <p:sldId id="281" r:id="rId9"/>
    <p:sldId id="266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59" r:id="rId24"/>
    <p:sldId id="260" r:id="rId25"/>
    <p:sldId id="261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DFCC-5147-42E4-A8D6-D94483D3DE77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72E8-688E-4DA2-AD10-E8FB3606E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smtClean="0"/>
              <a:t>HBase</a:t>
            </a:r>
          </a:p>
          <a:p>
            <a:r>
              <a:rPr lang="en-US" dirty="0" smtClean="0"/>
              <a:t>Zookeeper</a:t>
            </a:r>
          </a:p>
          <a:p>
            <a:r>
              <a:rPr lang="en-US" dirty="0" smtClean="0"/>
              <a:t>Oozie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and utilities used by Hadoop modules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Java-based scalable system that stores data across multiple machines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YARN (Yet Another Resource Negotiator)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 provides resource management for the processes running on Hadoop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parallel processing software framework </a:t>
            </a:r>
          </a:p>
          <a:p>
            <a:r>
              <a:rPr lang="en-US" dirty="0" smtClean="0"/>
              <a:t>It is comprised of two steps</a:t>
            </a:r>
          </a:p>
          <a:p>
            <a:r>
              <a:rPr lang="en-US" dirty="0" smtClean="0"/>
              <a:t>Map step is a master node that takes inputs and partitions them into smaller sub-problems and then distributes them to worker nodes</a:t>
            </a:r>
          </a:p>
          <a:p>
            <a:r>
              <a:rPr lang="en-US" dirty="0" smtClean="0"/>
              <a:t>Reducer step master node takes all answers to all sub-problems and combines them to produce output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warehousing and SQL-like language that presents data in the form of tables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platform for manipulating data stored in HDFS that includes a compiler for MapReduce programs and a high-level language called Pig Latin</a:t>
            </a:r>
          </a:p>
          <a:p>
            <a:r>
              <a:rPr lang="en-US" dirty="0" smtClean="0"/>
              <a:t>It provides a way to perform data extractions, transformations and loading and basic analysis without writing MapReduce programs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connection and transfer mechanism that moves data between Hadoop and relational databases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that collects and aggregates and moves large amount of streaming data into HDFS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open-source cluster computing framework with in-memory analytics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Case Study</a:t>
            </a:r>
          </a:p>
          <a:p>
            <a:r>
              <a:rPr lang="en-US" dirty="0" smtClean="0"/>
              <a:t>Project Walkthrough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non-relational distributed database that runs on top of Hadoop</a:t>
            </a:r>
          </a:p>
          <a:p>
            <a:r>
              <a:rPr lang="en-US" dirty="0" smtClean="0"/>
              <a:t>HBase tables can serve as input and output for MapReduce jobs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that coordinates distributed processing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Hadoop </a:t>
            </a:r>
            <a:r>
              <a:rPr lang="en-US" smtClean="0"/>
              <a:t>job scheduler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Case Study</a:t>
            </a:r>
            <a:br>
              <a:rPr lang="en-US" dirty="0" smtClean="0"/>
            </a:br>
            <a:r>
              <a:rPr lang="en-IN" b="1" u="sng" dirty="0"/>
              <a:t>H1-B Case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H1B is an employment-based, non-immigrant visa category for temporary foreign workers in the United </a:t>
            </a:r>
            <a:r>
              <a:rPr lang="en-IN" dirty="0" smtClean="0"/>
              <a:t>States</a:t>
            </a:r>
          </a:p>
          <a:p>
            <a:r>
              <a:rPr lang="en-IN" dirty="0"/>
              <a:t>For a foreign national to apply for H1B visa, an US employer must offer a job and petition for H1B visa with the US immigration department</a:t>
            </a:r>
            <a:r>
              <a:rPr lang="en-IN" dirty="0" smtClean="0"/>
              <a:t>.</a:t>
            </a:r>
          </a:p>
          <a:p>
            <a:r>
              <a:rPr lang="en-IN" dirty="0"/>
              <a:t>This is the most common visa status applied for and held by international students once they complete college/ higher education (Masters, Ph.D.) and work in a full-time </a:t>
            </a:r>
            <a:r>
              <a:rPr lang="en-IN" dirty="0" smtClean="0"/>
              <a:t>position</a:t>
            </a:r>
          </a:p>
          <a:p>
            <a:r>
              <a:rPr lang="en-IN" dirty="0" smtClean="0"/>
              <a:t>Analysis </a:t>
            </a:r>
            <a:r>
              <a:rPr lang="en-IN" dirty="0"/>
              <a:t>on the H1B visa applicants between the years 2011-2016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Executing Shell script</a:t>
            </a:r>
          </a:p>
          <a:p>
            <a:r>
              <a:rPr lang="en-US" dirty="0" smtClean="0"/>
              <a:t>Technologies used during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Sqoop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Hadoop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Hadoop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is a term that describes the large volume of data both structured and unstructured</a:t>
            </a:r>
          </a:p>
          <a:p>
            <a:r>
              <a:rPr lang="en-US" dirty="0" smtClean="0"/>
              <a:t>Big Data can be analyzed for insights that lead to better decisions and strategic business moves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is open-source software framework for storing data and running applications on clusters of commodity hardware</a:t>
            </a:r>
          </a:p>
          <a:p>
            <a:r>
              <a:rPr lang="en-US" dirty="0" smtClean="0"/>
              <a:t>It provides massive storage for any kind of data, enormous processing power and ability to handle limitless concurrent tasks and jobs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256"/>
            <a:ext cx="9144000" cy="5392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store and process huge amounts of any kind of data quickly</a:t>
            </a:r>
          </a:p>
          <a:p>
            <a:r>
              <a:rPr lang="en-US" dirty="0" smtClean="0"/>
              <a:t>Computing power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Low cost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pic>
        <p:nvPicPr>
          <p:cNvPr id="5" name="Picture 4" descr="hadoop_eco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9"/>
            <a:ext cx="9144000" cy="5715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Common</a:t>
            </a:r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MapReduce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Sqoop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461</Words>
  <Application>Microsoft Office PowerPoint</Application>
  <PresentationFormat>On-screen Show (4:3)</PresentationFormat>
  <Paragraphs>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Project Presentation</vt:lpstr>
      <vt:lpstr>Slide 2</vt:lpstr>
      <vt:lpstr>Introduction to Hadoop Ecosystem</vt:lpstr>
      <vt:lpstr>Big Data</vt:lpstr>
      <vt:lpstr>Hadoop</vt:lpstr>
      <vt:lpstr>Hadoop</vt:lpstr>
      <vt:lpstr>Hadoop advantage</vt:lpstr>
      <vt:lpstr>Hadoop Ecosystem</vt:lpstr>
      <vt:lpstr>Hadoop Ecosystem</vt:lpstr>
      <vt:lpstr>Hadoop Ecosystem</vt:lpstr>
      <vt:lpstr>Hadoop Common</vt:lpstr>
      <vt:lpstr>Hadoop Distributed File System (HDFS)</vt:lpstr>
      <vt:lpstr>YARN (Yet Another Resource Negotiator)</vt:lpstr>
      <vt:lpstr>MapReduce</vt:lpstr>
      <vt:lpstr>Hive</vt:lpstr>
      <vt:lpstr>Pig</vt:lpstr>
      <vt:lpstr>Sqoop</vt:lpstr>
      <vt:lpstr>Flume</vt:lpstr>
      <vt:lpstr>Spark</vt:lpstr>
      <vt:lpstr>HBase</vt:lpstr>
      <vt:lpstr>Zookeeper</vt:lpstr>
      <vt:lpstr>Oozie</vt:lpstr>
      <vt:lpstr>Project Case Study H1-B Case Study </vt:lpstr>
      <vt:lpstr>Project Walkthrough</vt:lpstr>
      <vt:lpstr>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iabc</dc:creator>
  <cp:lastModifiedBy>iabc</cp:lastModifiedBy>
  <cp:revision>21</cp:revision>
  <dcterms:created xsi:type="dcterms:W3CDTF">2017-10-16T08:47:42Z</dcterms:created>
  <dcterms:modified xsi:type="dcterms:W3CDTF">2017-10-28T01:53:29Z</dcterms:modified>
</cp:coreProperties>
</file>