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A27C-80B0-4D03-8048-CCC02B2E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88D85-8EAF-441E-9D27-21C7064A1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D876-EAA4-437D-94C1-D4CFC608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05A14-5C37-4B87-9F09-1B910CA2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AC82-A0E6-4337-960E-F34EB3AF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9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5DAA-C57E-463E-8D72-17EF525A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06855-5B8A-40D5-BF36-5125180F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B9C4-8F1E-48D7-9354-C7D410D3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EFE4-7594-4CF8-B1A7-AC8CFA12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DE6C-75D2-4AA2-98C3-69508895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14B00-AEEF-430B-909F-EE9A439F2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F2171-D48D-4262-B89F-C7ACF2C2F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0C9D-74C0-4AD3-A3D2-F49C4FAF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9D07-951B-44A4-A6B6-630C7E74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E621-68CD-4E7A-8120-2920C951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5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6783-5C48-416B-BC17-D57BAD73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638E-0AB1-4331-A78A-6B5DA9BE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8228-AF11-4447-ABFE-8EE01D4C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97E9-675F-4374-9807-D155DC10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8F98-A932-4B7C-9DCC-21CCD67C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1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1CF6-37A4-4137-8B15-C0454185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7048-6753-4960-A7AF-51B6909E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9A91-B156-42FC-9430-6B6415A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0AA5-015C-4CC2-AB65-2528919D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DE24-F8C2-43DF-AA5D-8C480B81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3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34FA-6FF1-40D6-A566-51772991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88F5-7D72-429A-8D02-9CB16D4FD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A770B-88D3-42AF-B699-A67B2D9BE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BB8CE-65C9-4160-B654-0F4547C3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C2A6C-11CE-4619-BEE2-E4F22A37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F151-1DEF-4C60-8B7D-9BD04345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4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AC23-658B-43C7-A8D1-1B217633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BF4CB-526E-44E2-9886-F3C42154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3D975-E2B3-4650-90F4-40CCB309F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29CD1-4EB8-446A-AC09-C7818F330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6EC59-6C86-4326-B001-E0F9BC01E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490C9-6031-4DC9-BAD9-860313A1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A076-68A4-4E54-BEDB-773AD35D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965E2-30CE-4599-A5C2-340AC188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5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3CD7-AFAB-4F1B-A74F-F7C0ED00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AEC24-0DB4-4468-BE15-37F94A72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23A83-69A1-4F6A-A991-87E470F6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ACA04-1FEC-4FAA-8CA6-64324169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C8411-13B9-4BA1-98A9-2250E7A4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FBEC4-5638-4230-9EA7-EE2AA58D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4891D-64C5-47D1-9983-4430496D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BDDC-DD0B-47B2-9E2F-36F1EA5A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AF3A-E7AA-42BC-B76D-B3C382DB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9BC26-1478-4C20-8131-574C9FDDD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93C3-E510-4975-8697-8FA43403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EF206-3508-4B63-8E1C-A9888CCA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E0613-4D49-4E7B-893D-D5435A74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24BF-FC1C-44B3-A4CC-6519DF53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46563-2D71-494C-A56D-541128D04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8A444-BFCD-4EA3-A1BE-8F55428DD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CE60E-3787-4FE2-8856-C0C0FBB4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A6D8C-5B4F-4D70-B11F-C9D3FC2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00569-9E60-47D7-8CAC-75D1EC8F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3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8AFE-3D7D-4A89-8C7E-BFE937B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9D5BB-D658-475D-A87E-78CD9D3A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594D-4111-49D1-97F5-430E936D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9215-EAA4-4F90-9BCE-10367BACC5EF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1BA1D-F18E-44CA-A1C1-E6DDA17A6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910C-BB57-41F8-A386-971A0AA90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4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FE0B-2812-42D2-83F3-F19AAB9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/>
          <a:lstStyle/>
          <a:p>
            <a:r>
              <a:rPr lang="en-IN" dirty="0"/>
              <a:t>Web Design and Development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7743-C3B0-451C-A09A-F19B3065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1"/>
            <a:ext cx="10515600" cy="506153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Html5</a:t>
            </a:r>
          </a:p>
          <a:p>
            <a:r>
              <a:rPr lang="en-IN" dirty="0"/>
              <a:t>Css3</a:t>
            </a:r>
          </a:p>
          <a:p>
            <a:r>
              <a:rPr lang="en-IN" dirty="0"/>
              <a:t>Media Queries</a:t>
            </a:r>
          </a:p>
          <a:p>
            <a:r>
              <a:rPr lang="en-IN" dirty="0"/>
              <a:t>12 Column Custom Grid with Floats</a:t>
            </a:r>
          </a:p>
          <a:p>
            <a:r>
              <a:rPr lang="en-IN" dirty="0"/>
              <a:t>Photoshop – (basic)</a:t>
            </a:r>
          </a:p>
          <a:p>
            <a:r>
              <a:rPr lang="en-IN" dirty="0"/>
              <a:t>Project – </a:t>
            </a:r>
            <a:r>
              <a:rPr lang="en-IN" dirty="0" err="1"/>
              <a:t>Psd</a:t>
            </a:r>
            <a:r>
              <a:rPr lang="en-IN" dirty="0"/>
              <a:t> to Html Conversion (with floats custom grid)</a:t>
            </a:r>
          </a:p>
          <a:p>
            <a:r>
              <a:rPr lang="en-IN" dirty="0"/>
              <a:t>Flexbox</a:t>
            </a:r>
          </a:p>
          <a:p>
            <a:r>
              <a:rPr lang="en-IN" dirty="0"/>
              <a:t>12 Column Custom Grid with Flexbox</a:t>
            </a:r>
          </a:p>
          <a:p>
            <a:r>
              <a:rPr lang="en-IN" dirty="0"/>
              <a:t>Project – </a:t>
            </a:r>
            <a:r>
              <a:rPr lang="en-IN" dirty="0" err="1"/>
              <a:t>Psd</a:t>
            </a:r>
            <a:r>
              <a:rPr lang="en-IN" dirty="0"/>
              <a:t> to Html Conversion (with flexbox custom grid)</a:t>
            </a:r>
          </a:p>
          <a:p>
            <a:r>
              <a:rPr lang="en-IN" dirty="0"/>
              <a:t>Bootstrap 5 – Css Framework</a:t>
            </a:r>
          </a:p>
          <a:p>
            <a:r>
              <a:rPr lang="en-IN" dirty="0"/>
              <a:t>Project – </a:t>
            </a:r>
            <a:r>
              <a:rPr lang="en-IN" dirty="0" err="1"/>
              <a:t>Psd</a:t>
            </a:r>
            <a:r>
              <a:rPr lang="en-IN" dirty="0"/>
              <a:t> to Bootstrap 5 Conversion</a:t>
            </a:r>
          </a:p>
          <a:p>
            <a:r>
              <a:rPr lang="en-IN" dirty="0" err="1"/>
              <a:t>Jquery</a:t>
            </a:r>
            <a:r>
              <a:rPr lang="en-IN" dirty="0"/>
              <a:t> - Plugins</a:t>
            </a:r>
          </a:p>
          <a:p>
            <a:r>
              <a:rPr lang="en-IN" dirty="0" err="1"/>
              <a:t>Javascript</a:t>
            </a:r>
            <a:r>
              <a:rPr lang="en-IN" dirty="0"/>
              <a:t> – (fundamentals)</a:t>
            </a:r>
          </a:p>
          <a:p>
            <a:r>
              <a:rPr lang="en-IN" dirty="0"/>
              <a:t>Firebase Hosting</a:t>
            </a:r>
          </a:p>
        </p:txBody>
      </p:sp>
    </p:spTree>
    <p:extLst>
      <p:ext uri="{BB962C8B-B14F-4D97-AF65-F5344CB8AC3E}">
        <p14:creationId xmlns:p14="http://schemas.microsoft.com/office/powerpoint/2010/main" val="288153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Web Design and Development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 Development Course</dc:title>
  <dc:creator>Amey</dc:creator>
  <cp:lastModifiedBy>Amey</cp:lastModifiedBy>
  <cp:revision>25</cp:revision>
  <dcterms:created xsi:type="dcterms:W3CDTF">2020-11-11T16:39:55Z</dcterms:created>
  <dcterms:modified xsi:type="dcterms:W3CDTF">2020-11-14T11:36:10Z</dcterms:modified>
</cp:coreProperties>
</file>