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sldIdLst>
    <p:sldId id="258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64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1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37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5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2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9215-EAA4-4F90-9BCE-10367BACC5EF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1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3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DD87DA-371E-4ABA-8B3B-0DD1365C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412" y="925790"/>
            <a:ext cx="7029103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Design &amp; Development Course</a:t>
            </a:r>
            <a:br>
              <a:rPr lang="en-US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Kishori tutorials</a:t>
            </a:r>
          </a:p>
        </p:txBody>
      </p:sp>
      <p:sp>
        <p:nvSpPr>
          <p:cNvPr id="1044" name="Isosceles Triangle 8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CEB8DA-7BF0-44E4-84EE-8ED8C9394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4844" y="2478160"/>
            <a:ext cx="1893212" cy="18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0CD9-7A25-4D60-9671-D70A6757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Meta Tags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0B63-5237-4974-9CED-5E6C2A55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349"/>
            <a:ext cx="8596668" cy="1413121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&lt;meta&gt; tag defines metadata about an HTML document. Metadata is data (information) about data.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Metadata is used by browsers (how to display content or reload page), search engines (keywords), and other web services.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041727-6E13-4EDC-9C63-F8AB700E54F4}"/>
              </a:ext>
            </a:extLst>
          </p:cNvPr>
          <p:cNvSpPr txBox="1">
            <a:spLocks/>
          </p:cNvSpPr>
          <p:nvPr/>
        </p:nvSpPr>
        <p:spPr>
          <a:xfrm>
            <a:off x="677334" y="3062425"/>
            <a:ext cx="8596668" cy="318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name="description" content="Kishori Tutorials teach Frontend Technologies."&gt;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name="keywords" content="HTML, CSS, JavaScript,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Jquery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, Bootstrap, Photoshop, React.js, Angular, Flexbox"&gt;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name="author" content="Kishori Tutorials"&gt;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6016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6233-C242-4A75-8FEE-40DB8CA5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Setting the Viewport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B374-CF73-4494-9916-8D8964FA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3140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viewport is the user's visible area of a web page. It varies with the device - it will be smaller on a mobile phone than on a computer screen.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You should include the following &lt;meta&gt; element in all your web pages: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&lt;meta name="viewport" content="width=device-width, initial-scale=1.0"&gt;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This gives the browser instructions on how to control the page's dimensions and scaling.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width=device-width part sets the width of the page to follow the screen-width of the device (which will vary depending on the device).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initial-scale=1.0 part sets the initial zoom level when the page is first loaded by the browser.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91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DF7D-2B6D-45A9-AB1D-C625311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Attributes basic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3E5D-3556-42F3-A5EE-F5FD8DEA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853506" cy="4366903"/>
          </a:xfrm>
        </p:spPr>
        <p:txBody>
          <a:bodyPr>
            <a:no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Headings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Paragraphs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Links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Images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Attributes - style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href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target width height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src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alt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lang attribute -You should always include the lang attribute inside the &lt;html&gt; tag, to declare the language of the Web page. This is meant to assist search engines and browsers.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All HTML elements can have attributes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provide additional information about elements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are always specified in the start tag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usually come in name/value pairs like: name="value"  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7340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9F0-52E2-42CF-89EB-A730DE40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How to View HTML Source?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8C29-9387-4F27-A795-30935140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56567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Right click and inspect or press f12 or right top in settings tab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Right click and click view page source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element is defined by a start tag, some content, and an end tag: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&lt;h1&gt;My First Heading&lt;/h1&gt;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tags are not case sensitive: &lt;P&gt; means the same as &lt;p&gt;. But recommended to put in lowercase.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Some HTML elements have no content (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like the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hr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&lt;input /&gt; element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). These elements are called empty elements. Empty elements do not have an end tag!&gt;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792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FC7F-2B8F-4D6B-BB1D-10D5519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headings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CB5B-7886-4E72-A961-C943AC42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&lt;h1&gt;heading&lt;/h1&gt;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400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D5DE-140B-4B02-A1F7-F52D9B08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paragraphs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4D54-1A04-493F-BE0D-4598CF43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&lt;p&gt;paragraph&lt;/p&gt;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976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91E-9B4E-4800-8CDC-EF119CD3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Empty elements or Self closing elements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693C-A166-4221-B634-71BDB3D9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hr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input meta source link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193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31B4-CABB-4631-ADF7-DD04B9D7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Formatting Elements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FB9C-3D47-484D-B26A-50F60698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&lt;b&gt; - Bold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&lt;strong&gt; - Important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i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&gt; - Italic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em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&gt; - Emphasized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&lt;mark&gt; - Marked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&lt;small&gt; - Smaller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&lt;del&gt; - Deleted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&lt;ins&gt; - Inserted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&lt;sub&gt; - Subscript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&lt;sup&gt; - Superscript text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4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A98-AE6D-4E07-8429-C0BF94AA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Quotation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25FB-336F-4CE0-9FAD-D8C86CE6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&lt;blockquote&gt;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   &lt;q&gt; 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6F2-3E38-4841-802F-97A5C562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Comment Tags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ECB-2050-4DA6-B80C-78DEF2D4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581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&lt;!– this is html comments  --&gt;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93FE0B-2812-42D2-83F3-F19AAB9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Cadman" panose="020B0603020202020004" pitchFamily="34" charset="0"/>
              </a:rPr>
              <a:t>Web Design &amp; Development Course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78D27743-C3B0-451C-A09A-F19B306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680941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Html5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Css3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Media Queries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12 Column Custom CSS Grid - Float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Photoshop – (basic)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FF"/>
                </a:highlight>
              </a:rPr>
              <a:t>Project – </a:t>
            </a:r>
            <a:r>
              <a:rPr lang="en-IN" sz="1500" dirty="0" err="1">
                <a:highlight>
                  <a:srgbClr val="00FFFF"/>
                </a:highlight>
              </a:rPr>
              <a:t>psd</a:t>
            </a:r>
            <a:r>
              <a:rPr lang="en-IN" sz="1500" dirty="0">
                <a:highlight>
                  <a:srgbClr val="00FFFF"/>
                </a:highlight>
              </a:rPr>
              <a:t> to html - Float</a:t>
            </a:r>
          </a:p>
          <a:p>
            <a:pPr>
              <a:lnSpc>
                <a:spcPct val="90000"/>
              </a:lnSpc>
            </a:pPr>
            <a:r>
              <a:rPr lang="en-IN" sz="1500" dirty="0" err="1">
                <a:highlight>
                  <a:srgbClr val="00FFFF"/>
                </a:highlight>
              </a:rPr>
              <a:t>Jquery</a:t>
            </a:r>
            <a:r>
              <a:rPr lang="en-IN" sz="1500" dirty="0">
                <a:highlight>
                  <a:srgbClr val="00FFFF"/>
                </a:highlight>
              </a:rPr>
              <a:t> - Plugins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FFFF00"/>
                </a:highlight>
              </a:rPr>
              <a:t>Flexbox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FFFF00"/>
                </a:highlight>
              </a:rPr>
              <a:t>12 Column Custom Grid with Flexbox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FFFF00"/>
                </a:highlight>
              </a:rPr>
              <a:t>Project – </a:t>
            </a:r>
            <a:r>
              <a:rPr lang="en-IN" sz="1500" dirty="0" err="1">
                <a:highlight>
                  <a:srgbClr val="FFFF00"/>
                </a:highlight>
              </a:rPr>
              <a:t>psd</a:t>
            </a:r>
            <a:r>
              <a:rPr lang="en-IN" sz="1500" dirty="0">
                <a:highlight>
                  <a:srgbClr val="FFFF00"/>
                </a:highlight>
              </a:rPr>
              <a:t> to html - Flexbox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00"/>
                </a:highlight>
              </a:rPr>
              <a:t>Bootstrap 5 – Css Framework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highlight>
                  <a:srgbClr val="00FF00"/>
                </a:highlight>
              </a:rPr>
              <a:t>Project – </a:t>
            </a:r>
            <a:r>
              <a:rPr lang="en-IN" sz="1500" dirty="0" err="1">
                <a:highlight>
                  <a:srgbClr val="00FF00"/>
                </a:highlight>
              </a:rPr>
              <a:t>psd</a:t>
            </a:r>
            <a:r>
              <a:rPr lang="en-IN" sz="1500" dirty="0">
                <a:highlight>
                  <a:srgbClr val="00FF00"/>
                </a:highlight>
              </a:rPr>
              <a:t> to html – Bootstrap 5</a:t>
            </a:r>
          </a:p>
          <a:p>
            <a:pPr>
              <a:lnSpc>
                <a:spcPct val="90000"/>
              </a:lnSpc>
            </a:pPr>
            <a:r>
              <a:rPr lang="en-IN" sz="1500" dirty="0" err="1"/>
              <a:t>Javascript</a:t>
            </a:r>
            <a:r>
              <a:rPr lang="en-IN" sz="1500" dirty="0"/>
              <a:t> – (fundamentals)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Firebase Hosting</a:t>
            </a:r>
          </a:p>
        </p:txBody>
      </p:sp>
    </p:spTree>
    <p:extLst>
      <p:ext uri="{BB962C8B-B14F-4D97-AF65-F5344CB8AC3E}">
        <p14:creationId xmlns:p14="http://schemas.microsoft.com/office/powerpoint/2010/main" val="288153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7F25-5D0C-4440-92A5-7056C70C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Links - Hyperlinks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2F21-EC5F-405C-8D1E-801A06FA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target - _self _blank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https://www.youtube.com/channel/UCyVcIanSFREZjACuBEdwmwg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mailto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="mailto:someone@example.com"</a:t>
            </a:r>
          </a:p>
        </p:txBody>
      </p:sp>
    </p:spTree>
    <p:extLst>
      <p:ext uri="{BB962C8B-B14F-4D97-AF65-F5344CB8AC3E}">
        <p14:creationId xmlns:p14="http://schemas.microsoft.com/office/powerpoint/2010/main" val="302288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A761-E829-439B-8848-F97AEC19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images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CBA9-CBD1-4430-AFDC-0C851308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alt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width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height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3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5D5-644E-4F1F-A2F2-3DCB9795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image map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E42C-30EB-448B-B1FE-969A43E2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565624" cy="3880773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&lt;map&gt;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&lt;area&gt;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usemap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The HTML &lt;map&gt; tag defines an image map. An image map is an image with clickable areas. The areas are defined with one or more &lt;area&gt; tags.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="" alt="Workplace"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usemap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="#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workmap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 width="400" height="379"&gt;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&lt;map name="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workmap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&lt;area shape="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rect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coords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="34,44,270,350" alt="Computer"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="computer.htm"&gt;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&lt;/map&gt;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rect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defines a rectangular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circle - defines a circular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poly - defines a polygonal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default - defines the entire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for reference generator - https://www.image-map.net/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4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29C4-E267-4BB5-AC19-71D82624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tables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AD0C-AA04-4DCE-84BD-7586CD71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colspan</a:t>
            </a:r>
            <a:endParaRPr lang="en-US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rowspan</a:t>
            </a:r>
            <a:endParaRPr lang="en-US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&lt;table style="width:100%"&gt;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thead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Firstname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Lastname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&gt;Age&lt;/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thead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tbody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&lt;td&gt;Jill&lt;/td&gt;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&lt;td&gt;Smith&lt;/td&gt;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&lt;td&gt;50&lt;/td&gt;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&lt;td&gt;Eve&lt;/td&gt;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&lt;td&gt;Jackson&lt;/td&gt;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&lt;td&gt;94&lt;/td&gt;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tbody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&lt;/table&gt;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5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9837-68C3-4DE6-9668-813B1F3E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Lists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110-9A5C-4EC2-A430-99E2B1BF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&lt;ul&gt;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&lt;li&gt;Coffee&lt;/li&gt;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&lt;li&gt;Tea&lt;/li&gt;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&lt;li&gt;Milk&lt;/li&gt;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&lt;/ul&gt;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&lt;ol&gt;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&lt;li&gt;Coffee&lt;/li&gt;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&lt;li&gt;Tea&lt;/li&gt;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&lt;li&gt;Milk&lt;/li&gt;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&lt;/ol&gt;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2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F448-0D52-41FC-B4EB-26C3B2C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HTML Block and Inline Elements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BDE9-4C54-47BD-A97E-85E87A96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423012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is often used as a container for other HTML elements.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has no required attributes, but style, class and id are common.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is a block-level element.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This is a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&lt;span&gt;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which is inline element.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8552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2DA5-9422-44D2-908B-2E8384A0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iframes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73D7-6DB7-4273-915A-81320B31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08745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iframe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is used to display a web page or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youtube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videos or any other outside page within a web page.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 defines the URL of the page to embed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Always include a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title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 (for screen readers)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height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and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width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attributes specifies the size of the iframe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Use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border:none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to remove the border around the iframe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966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251E-4353-4BE8-AC15-549DA66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Forms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820B-885C-49C4-92C3-C775A2A0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form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is used to collect user input. The user input is most often sent to a server for processing.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form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label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input</a:t>
            </a:r>
          </a:p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textarea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- rows cols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select - option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573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E036-B10D-43CE-B4C3-1C0B541D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CA60-C978-4593-BC84-4B223F47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141370"/>
          </a:xfrm>
        </p:spPr>
        <p:txBody>
          <a:bodyPr>
            <a:noAutofit/>
          </a:bodyPr>
          <a:lstStyle/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checkbox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radio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date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number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text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file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password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range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time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submit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button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4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D360-DB04-45E6-8C20-79929F8D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Form &amp; Input attributes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00B9-99F8-41DA-A20E-E01E0182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Form attributes - 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action, method, target, autocomplete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Input attributes - 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value, </a:t>
            </a:r>
            <a:r>
              <a:rPr lang="en-US" b="0" dirty="0" err="1">
                <a:solidFill>
                  <a:srgbClr val="FF0000"/>
                </a:solidFill>
                <a:effectLst/>
                <a:latin typeface="Cadman Regular"/>
              </a:rPr>
              <a:t>readonly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, disabled, size, </a:t>
            </a:r>
            <a:r>
              <a:rPr lang="en-US" b="0" dirty="0" err="1">
                <a:solidFill>
                  <a:srgbClr val="FF0000"/>
                </a:solidFill>
                <a:effectLst/>
                <a:latin typeface="Cadman Regular"/>
              </a:rPr>
              <a:t>maxlength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, min, max, multiple with select and file, placeholder, required, height, width,</a:t>
            </a:r>
          </a:p>
        </p:txBody>
      </p:sp>
    </p:spTree>
    <p:extLst>
      <p:ext uri="{BB962C8B-B14F-4D97-AF65-F5344CB8AC3E}">
        <p14:creationId xmlns:p14="http://schemas.microsoft.com/office/powerpoint/2010/main" val="394872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8A1-E286-4C04-BD05-CAF47E54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1. What is 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615-9AFE-434A-9721-B68790C3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stands for Hyper Text Markup Language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is the standard markup language for creating Web pages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describes the structure of a Web page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consists of a series of elements or tags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or tags tells the browser how to display the content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contains piece of content such as "this is a heading", "this is a paragraph", "this is a link", etc.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260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E561-A1C4-4A5D-A1F0-29913420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Here are the different input types you     can use in HTML: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5FCA-733B-4BC4-97D8-FA213B62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053"/>
            <a:ext cx="8596668" cy="4920344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type="button"&gt;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type="checkbox"&gt;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type="color"&gt;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type="date"&gt;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type="datetime-local"&gt;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type="email"&gt;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type="file"&gt;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type="hidden"&gt;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type="image"&gt;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type="month"&gt;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type="number"&gt;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type="password"&gt;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type="radio"&gt;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type="range"&gt;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type="reset"&gt;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type="search"&gt;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type="submit"&gt;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tel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type="text"&gt;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type="time"&gt;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url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type="week"&gt;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0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7199-8679-4EF6-A9ED-D712A67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Multimedia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2F3-AF94-4986-AAD2-6EE14FE8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000"/>
            <a:ext cx="8995658" cy="5131940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Multimedia comes in many different formats. It can be almost anything you can hear or see, like images, music, sound, videos, records, films, animations, and more.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Web pages often contain multimedia elements of different types and formats.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There are many video formats out there.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MP4,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WebM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,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and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formats are supported by HTML.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format is recommended by YouTube.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Note: Only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MP4,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WebM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, and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video are supported by the HTML standard.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Video syntax: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&lt;video width="320" height="240"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controls&gt;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="movie.mp4" type="video/mp4"&gt;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="movie.ogg" type="video/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Your browser does not support the video tag.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&lt;/video&gt;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Note: The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attribute does not work in mobile devices like iPad and iPhone.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2781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4CCC-45C0-46CA-8CB4-03259AE5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Audio syntax: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1856-D3D1-4E6C-9D5B-92F89852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&lt;audio controls&gt;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="horse.ogg" type="audio/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="horse.mp3" type="audio/mpeg"&gt;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Your browser does not support the audio element.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&lt;/audio&gt;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7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E014-4198-4674-BC28-6742110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err="1">
                <a:solidFill>
                  <a:srgbClr val="6A9955"/>
                </a:solidFill>
                <a:effectLst/>
                <a:latin typeface="Cadman Regular"/>
              </a:rPr>
              <a:t>Youtube</a:t>
            </a:r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 Syntax: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8988-4FFC-446E-B922-907EF24C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&lt;iframe width="560" height="315"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="https://www.youtube.com/embed/NZqXvPl7BOw" frameborder="0" allow="accelerometer;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; clipboard-write; encrypted-media; gyroscope; picture-in-picture"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allowfullscreen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&gt;&lt;/iframe&gt;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8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4CDC-E679-44FF-98D5-BBA23DF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Entities &amp; HTML Symbol Entities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228B-C239-4048-BE09-6AD13A76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14623" cy="5088356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Some characters are reserved in HTML.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If you use the less than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(&lt;)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 or greater than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(&gt;)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signs in your text, the browser might mix them with tags.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Character entities are used to display reserved characters in HTML.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To display a less than sign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(&lt;)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 we must write: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&amp;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lt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or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&amp;#60;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Character Entities: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https://www.w3schools.com/html/html_entities.asp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Miscellaneous Symbols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https://www.w3schools.com/charsets/ref_utf_symbols.asp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Arrows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https://www.w3schools.com/charsets/ref_utf_arrows.asp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Currency Symbols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https://www.w3schools.com/charsets/ref_utf_currency.asp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227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21CE-F404-4B12-8C67-7B28BEC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2. What </a:t>
            </a:r>
            <a:r>
              <a:rPr lang="en-US" b="0">
                <a:solidFill>
                  <a:srgbClr val="6A9955"/>
                </a:solidFill>
                <a:effectLst/>
                <a:latin typeface="Cadman Regular"/>
              </a:rPr>
              <a:t>is Html tag</a:t>
            </a:r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adman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D99C-8AE0-4681-87E4-1E45850C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element is everything from the start tag to the end tag.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54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ACDD-CD6F-4637-8961-19CB516E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3. What are Web Browsers?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3D0D-F27A-47B9-8A0D-4AEF68E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42888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purpose of a web browser (Chrome, Edge, Firefox, Safari) is to read HTML documents and display them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 browser does not display the HTML tags, but uses them to determine how to display the document: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24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A9B-005E-46EA-9C8A-A3648B7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HTML5 Page Structure?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3539-2D6C-44FE-9D67-13C377DF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&lt;!DOCTYPE html&gt;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&lt;html lang="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en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069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883C-F767-4171-AACA-2A32050B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History?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42A-C31F-4683-AF1B-DEDBE7C0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Since the early days of the World Wide Web, there have been many versions of HTML: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1989 - 2017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4005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753-345F-47A0-ACD4-BE9880F1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Learn HTML Using Text Editor: </a:t>
            </a:r>
            <a:r>
              <a:rPr lang="en-US" b="0" dirty="0" err="1">
                <a:solidFill>
                  <a:srgbClr val="6A9955"/>
                </a:solidFill>
                <a:effectLst/>
                <a:latin typeface="Cadman Regular"/>
              </a:rPr>
              <a:t>VsCode</a:t>
            </a:r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, Notepad++, Sublime, etc.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A90-BC4B-4599-B87E-11E66E53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21324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Web pages can be created and modified by using professional HTML editors.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Create a folder and create a file with .html extension and open it in your text editor. 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View that HTML file or Page in Your Browser.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668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CEE0-799C-4268-8EAC-521F57D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Documents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5597-C697-486C-B12A-DEC3D23C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761390" cy="4635350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All HTML documents must start with a document type declaration: &lt;!DOCTYPE 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document itself begins with &lt;html&gt; and ends with &lt;/html&gt;.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visible part of the HTML document is between &lt;body&gt; and &lt;/body&gt;.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represents the document type, and helps browsers to display web pages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It must only appear once, at the top of the page (before any HTML tags).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is not case sensitive.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for HTML5.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2975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2551</Words>
  <Application>Microsoft Office PowerPoint</Application>
  <PresentationFormat>Widescreen</PresentationFormat>
  <Paragraphs>264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Cadman</vt:lpstr>
      <vt:lpstr>Cadman Regular</vt:lpstr>
      <vt:lpstr>Trebuchet MS</vt:lpstr>
      <vt:lpstr>Wingdings 3</vt:lpstr>
      <vt:lpstr>Facet</vt:lpstr>
      <vt:lpstr>Web Design &amp; Development Course Kishori tutorials</vt:lpstr>
      <vt:lpstr>Web Design &amp; Development Course</vt:lpstr>
      <vt:lpstr>1. What is HTML?</vt:lpstr>
      <vt:lpstr>2. What is Html tag?</vt:lpstr>
      <vt:lpstr>3. What are Web Browsers? </vt:lpstr>
      <vt:lpstr>HTML5 Page Structure? </vt:lpstr>
      <vt:lpstr>HTML History? </vt:lpstr>
      <vt:lpstr>Learn HTML Using Text Editor: VsCode, Notepad++, Sublime, etc. </vt:lpstr>
      <vt:lpstr>Html Documents </vt:lpstr>
      <vt:lpstr>Meta Tags </vt:lpstr>
      <vt:lpstr>Setting the Viewport</vt:lpstr>
      <vt:lpstr>Html Attributes basic</vt:lpstr>
      <vt:lpstr>How to View HTML Source?</vt:lpstr>
      <vt:lpstr>HTML headings </vt:lpstr>
      <vt:lpstr>HTML paragraphs </vt:lpstr>
      <vt:lpstr>Empty elements or Self closing elements </vt:lpstr>
      <vt:lpstr>HTML Formatting Elements </vt:lpstr>
      <vt:lpstr>HTML Quotation </vt:lpstr>
      <vt:lpstr>HTML Comment Tags </vt:lpstr>
      <vt:lpstr>HTML Links - Hyperlinks </vt:lpstr>
      <vt:lpstr>HTML images </vt:lpstr>
      <vt:lpstr>HTML image map </vt:lpstr>
      <vt:lpstr>HTML tables </vt:lpstr>
      <vt:lpstr>HTML Lists </vt:lpstr>
      <vt:lpstr>HTML Block and Inline Elements </vt:lpstr>
      <vt:lpstr>HTML iframes </vt:lpstr>
      <vt:lpstr>HTML Forms </vt:lpstr>
      <vt:lpstr>types</vt:lpstr>
      <vt:lpstr>Form &amp; Input attributes </vt:lpstr>
      <vt:lpstr>Here are the different input types you     can use in HTML: </vt:lpstr>
      <vt:lpstr>HTML Multimedia </vt:lpstr>
      <vt:lpstr>Audio syntax: </vt:lpstr>
      <vt:lpstr>Youtube Syntax: </vt:lpstr>
      <vt:lpstr>HTML Entities &amp; HTML Symbol Entities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 Course      Kishori Tutorials</dc:title>
  <dc:creator>Amey</dc:creator>
  <cp:lastModifiedBy>Amey</cp:lastModifiedBy>
  <cp:revision>26</cp:revision>
  <dcterms:created xsi:type="dcterms:W3CDTF">2020-11-18T11:29:32Z</dcterms:created>
  <dcterms:modified xsi:type="dcterms:W3CDTF">2020-11-19T14:37:29Z</dcterms:modified>
</cp:coreProperties>
</file>