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8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7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22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0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70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6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5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3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9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9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2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8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2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5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9215-EAA4-4F90-9BCE-10367BACC5EF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87DA-371E-4ABA-8B3B-0DD1365C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kern="12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Design &amp; Development Course</a:t>
            </a:r>
            <a:br>
              <a:rPr lang="en-US" sz="4500" b="0" i="0" kern="12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500" b="0" i="0" kern="12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Kishori Tutorials</a:t>
            </a:r>
          </a:p>
        </p:txBody>
      </p:sp>
    </p:spTree>
    <p:extLst>
      <p:ext uri="{BB962C8B-B14F-4D97-AF65-F5344CB8AC3E}">
        <p14:creationId xmlns:p14="http://schemas.microsoft.com/office/powerpoint/2010/main" val="372403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0CD9-7A25-4D60-9671-D70A6757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Meta Tags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0B63-5237-4974-9CED-5E6C2A55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349"/>
            <a:ext cx="8596668" cy="1413121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&lt;meta&gt; tag defines metadata about an HTML document. Metadata is data (information) about data.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Metadata is used by browsers (how to display content or reload page), search engines (keywords), and other web services.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041727-6E13-4EDC-9C63-F8AB700E54F4}"/>
              </a:ext>
            </a:extLst>
          </p:cNvPr>
          <p:cNvSpPr txBox="1">
            <a:spLocks/>
          </p:cNvSpPr>
          <p:nvPr/>
        </p:nvSpPr>
        <p:spPr>
          <a:xfrm>
            <a:off x="677334" y="3062425"/>
            <a:ext cx="8596668" cy="318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charset="UTF-8"&gt;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name="description" content="Kishori Tutorials teach Frontend Technologies."&gt;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name="keywords" content="HTML, CSS, JavaScript,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adman Regular"/>
              </a:rPr>
              <a:t>Jquery</a:t>
            </a: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, Bootstrap, Photoshop, React.js, Angular, Flexbox"&gt;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name="author" content="Kishori Tutorials"&gt;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601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3FE0B-2812-42D2-83F3-F19AAB9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Cadman" panose="020B0603020202020004" pitchFamily="34" charset="0"/>
              </a:rPr>
              <a:t>Web Design &amp; Development Course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78D27743-C3B0-451C-A09A-F19B306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79151"/>
            <a:ext cx="6341016" cy="460390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1600" dirty="0"/>
              <a:t>Html5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Css3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Media Queries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12 Column Custom Grid with Floats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Photoshop – (basic)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Project – </a:t>
            </a:r>
            <a:r>
              <a:rPr lang="en-IN" sz="1600" dirty="0" err="1"/>
              <a:t>Psd</a:t>
            </a:r>
            <a:r>
              <a:rPr lang="en-IN" sz="1600" dirty="0"/>
              <a:t> to Html Conversion (with floats custom grid)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Flexbox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12 Column Custom Grid with Flexbox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Project – </a:t>
            </a:r>
            <a:r>
              <a:rPr lang="en-IN" sz="1600" dirty="0" err="1"/>
              <a:t>Psd</a:t>
            </a:r>
            <a:r>
              <a:rPr lang="en-IN" sz="1600" dirty="0"/>
              <a:t> to Html Conversion (with flexbox custom grid)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Bootstrap 5 – Css Framework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Project – </a:t>
            </a:r>
            <a:r>
              <a:rPr lang="en-IN" sz="1600" dirty="0" err="1"/>
              <a:t>Psd</a:t>
            </a:r>
            <a:r>
              <a:rPr lang="en-IN" sz="1600" dirty="0"/>
              <a:t> to Bootstrap 5 Conversion</a:t>
            </a:r>
          </a:p>
          <a:p>
            <a:pPr>
              <a:lnSpc>
                <a:spcPct val="90000"/>
              </a:lnSpc>
            </a:pPr>
            <a:r>
              <a:rPr lang="en-IN" sz="1600" dirty="0" err="1"/>
              <a:t>Jquery</a:t>
            </a:r>
            <a:r>
              <a:rPr lang="en-IN" sz="1600" dirty="0"/>
              <a:t> - Plugins</a:t>
            </a:r>
          </a:p>
          <a:p>
            <a:pPr>
              <a:lnSpc>
                <a:spcPct val="90000"/>
              </a:lnSpc>
            </a:pPr>
            <a:r>
              <a:rPr lang="en-IN" sz="1600" dirty="0" err="1"/>
              <a:t>Javascript</a:t>
            </a:r>
            <a:r>
              <a:rPr lang="en-IN" sz="1600" dirty="0"/>
              <a:t> – (fundamentals)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Firebase Hosting</a:t>
            </a: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153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8A1-E286-4C04-BD05-CAF47E54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1. What is 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3615-9AFE-434A-9721-B68790C3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stands for Hyper Text Markup Language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is the standard markup language for creating Web pages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describes the structure of a Web page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consists of a series of elements or tags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elements or tags tells the browser how to display the content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elements contains piece of content such as "this is a heading", "this is a paragraph", "this is a link", etc.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260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21CE-F404-4B12-8C67-7B28BEC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2. What is an HTML Element?</a:t>
            </a:r>
            <a:endParaRPr lang="en-US" b="0" dirty="0">
              <a:solidFill>
                <a:srgbClr val="D4D4D4"/>
              </a:solidFill>
              <a:effectLst/>
              <a:latin typeface="Cadman 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D99C-8AE0-4681-87E4-1E45850C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HTML element is everything from the start tag to the end tag.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54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ACDD-CD6F-4637-8961-19CB516E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3. What are Web Browsers?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3D0D-F27A-47B9-8A0D-4AEF68E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002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purpose of a web browser (Chrome, Edge, Firefox, Safari) is to read HTML documents and display them correctly.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 browser does not display the HTML tags, but uses them to determine how to display the document: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248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FA9B-005E-46EA-9C8A-A3648B7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HTML5 Page Structure?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3539-2D6C-44FE-9D67-13C377DF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&lt;!DOCTYPE html&gt;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&lt;html lang="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adman Regular"/>
              </a:rPr>
              <a:t>en</a:t>
            </a: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&lt;meta charset="UTF-8"&gt;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&lt;body&gt;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&lt;/body&gt;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069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883C-F767-4171-AACA-2A32050B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History?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42A-C31F-4683-AF1B-DEDBE7C0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Since the early days of the World Wide Web, there have been many versions of HTML: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1989 - 2017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4005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753-345F-47A0-ACD4-BE9880F1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Learn HTML Using Text Editor: </a:t>
            </a:r>
            <a:r>
              <a:rPr lang="en-US" b="0" dirty="0" err="1">
                <a:solidFill>
                  <a:srgbClr val="6A9955"/>
                </a:solidFill>
                <a:effectLst/>
                <a:latin typeface="Cadman Regular"/>
              </a:rPr>
              <a:t>VsCode</a:t>
            </a:r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, Notepad++, Sublime, etc.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1A90-BC4B-4599-B87E-11E66E53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Web pages can be created and modified by using professional HTML editors.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Create a folder and create a file with .html extension and open it in your text editor. 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View that HTML file or Page in Your Browser.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6668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CEE0-799C-4268-8EAC-521F57DA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Documents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5597-C697-486C-B12A-DEC3D23C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684780" cy="4635350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All HTML documents must start with a document type declaration: &lt;!DOCTYPE html&gt;.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HTML document itself begins with &lt;html&gt; and ends with &lt;/html&gt;.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visible part of the HTML document is between &lt;body&gt; and &lt;/body&gt;.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represents the document type, and helps browsers to display web pages correctly.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It must only appear once, at the top of the page (before any HTML tags).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is not case sensitive.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for HTML5.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2975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681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Cadman</vt:lpstr>
      <vt:lpstr>Cadman Regular</vt:lpstr>
      <vt:lpstr>Trebuchet MS</vt:lpstr>
      <vt:lpstr>Wingdings 3</vt:lpstr>
      <vt:lpstr>Facet</vt:lpstr>
      <vt:lpstr>Web Design &amp; Development Course  Kishori Tutorials</vt:lpstr>
      <vt:lpstr>Web Design &amp; Development Course</vt:lpstr>
      <vt:lpstr>1. What is HTML?</vt:lpstr>
      <vt:lpstr>2. What is an HTML Element?</vt:lpstr>
      <vt:lpstr>3. What are Web Browsers? </vt:lpstr>
      <vt:lpstr>HTML5 Page Structure? </vt:lpstr>
      <vt:lpstr>HTML History? </vt:lpstr>
      <vt:lpstr>Learn HTML Using Text Editor: VsCode, Notepad++, Sublime, etc. </vt:lpstr>
      <vt:lpstr>Html Documents </vt:lpstr>
      <vt:lpstr>Meta Tags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 Course  Kishori Tutorials</dc:title>
  <dc:creator>Amey</dc:creator>
  <cp:lastModifiedBy>Amey</cp:lastModifiedBy>
  <cp:revision>49</cp:revision>
  <dcterms:created xsi:type="dcterms:W3CDTF">2020-11-17T17:00:39Z</dcterms:created>
  <dcterms:modified xsi:type="dcterms:W3CDTF">2020-11-17T17:22:29Z</dcterms:modified>
</cp:coreProperties>
</file>