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6" r:id="rId10"/>
    <p:sldId id="264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D81C-3164-4C19-8A73-F5A8791DE1C6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807F-038C-4CA0-B2EE-9774DE12493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50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D81C-3164-4C19-8A73-F5A8791DE1C6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807F-038C-4CA0-B2EE-9774DE124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69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D81C-3164-4C19-8A73-F5A8791DE1C6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807F-038C-4CA0-B2EE-9774DE124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911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D81C-3164-4C19-8A73-F5A8791DE1C6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807F-038C-4CA0-B2EE-9774DE12493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271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D81C-3164-4C19-8A73-F5A8791DE1C6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807F-038C-4CA0-B2EE-9774DE124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652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D81C-3164-4C19-8A73-F5A8791DE1C6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807F-038C-4CA0-B2EE-9774DE12493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477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D81C-3164-4C19-8A73-F5A8791DE1C6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807F-038C-4CA0-B2EE-9774DE124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088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D81C-3164-4C19-8A73-F5A8791DE1C6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807F-038C-4CA0-B2EE-9774DE124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869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D81C-3164-4C19-8A73-F5A8791DE1C6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807F-038C-4CA0-B2EE-9774DE124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07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D81C-3164-4C19-8A73-F5A8791DE1C6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807F-038C-4CA0-B2EE-9774DE124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10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D81C-3164-4C19-8A73-F5A8791DE1C6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807F-038C-4CA0-B2EE-9774DE124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53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D81C-3164-4C19-8A73-F5A8791DE1C6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807F-038C-4CA0-B2EE-9774DE124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2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D81C-3164-4C19-8A73-F5A8791DE1C6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807F-038C-4CA0-B2EE-9774DE124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14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D81C-3164-4C19-8A73-F5A8791DE1C6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807F-038C-4CA0-B2EE-9774DE124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68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D81C-3164-4C19-8A73-F5A8791DE1C6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807F-038C-4CA0-B2EE-9774DE124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1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D81C-3164-4C19-8A73-F5A8791DE1C6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807F-038C-4CA0-B2EE-9774DE124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20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D81C-3164-4C19-8A73-F5A8791DE1C6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807F-038C-4CA0-B2EE-9774DE124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80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20AD81C-3164-4C19-8A73-F5A8791DE1C6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5A1807F-038C-4CA0-B2EE-9774DE124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479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313BE87B-D7FD-4BF3-A7BC-511F522528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35A481B-C639-4892-B0EF-4D8373A9B0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52BD58B-6284-459E-9FF4-A97F3A569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E589C21-CEDE-4D90-AC85-6E43B68D13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1F4121EC-0ADD-45C0-85F0-D49F67A3ED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422F012F-0680-4AEC-9884-BA712ED2B9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FA5CEDFE-9EC8-436B-AE10-F85A847783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29C70031-55D8-483B-8452-A6B809D0AC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E24F1E16-B0BE-4400-9A10-95BB1D52CC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BA1B7A-616E-4AD7-B3EF-4E144C47D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738" y="685798"/>
            <a:ext cx="6159273" cy="4495801"/>
          </a:xfrm>
        </p:spPr>
        <p:txBody>
          <a:bodyPr anchor="ctr">
            <a:normAutofit/>
          </a:bodyPr>
          <a:lstStyle/>
          <a:p>
            <a:r>
              <a:rPr lang="en-IN" sz="5400" dirty="0"/>
              <a:t>Malignant Comments Classification </a:t>
            </a:r>
            <a:br>
              <a:rPr lang="en-IN" sz="5400" dirty="0"/>
            </a:br>
            <a:r>
              <a:rPr lang="en-US" sz="5400" dirty="0">
                <a:solidFill>
                  <a:srgbClr val="FFFFFF"/>
                </a:solidFill>
              </a:rPr>
              <a:t/>
            </a:r>
            <a:br>
              <a:rPr lang="en-US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F69AC08-7D5F-4846-998B-1E15AF4AFC68}"/>
              </a:ext>
            </a:extLst>
          </p:cNvPr>
          <p:cNvSpPr txBox="1"/>
          <p:nvPr/>
        </p:nvSpPr>
        <p:spPr>
          <a:xfrm>
            <a:off x="8761674" y="3428998"/>
            <a:ext cx="2202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Classification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361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672" y="2176790"/>
            <a:ext cx="3657600" cy="1371600"/>
          </a:xfrm>
        </p:spPr>
        <p:txBody>
          <a:bodyPr/>
          <a:lstStyle/>
          <a:p>
            <a:r>
              <a:rPr lang="en-IN" dirty="0" err="1" smtClean="0"/>
              <a:t>Countplots</a:t>
            </a:r>
            <a:r>
              <a:rPr lang="en-IN" dirty="0" smtClean="0"/>
              <a:t> of actual and predicted values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953" y="1522967"/>
            <a:ext cx="6711016" cy="3452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162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467900"/>
              </p:ext>
            </p:extLst>
          </p:nvPr>
        </p:nvGraphicFramePr>
        <p:xfrm>
          <a:off x="906635" y="1740243"/>
          <a:ext cx="85344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F1-score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Naïve Bayes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0:0.92</a:t>
                      </a:r>
                    </a:p>
                    <a:p>
                      <a:r>
                        <a:rPr lang="en-IN" dirty="0" smtClean="0"/>
                        <a:t>1:0.99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0:1.00</a:t>
                      </a:r>
                    </a:p>
                    <a:p>
                      <a:r>
                        <a:rPr lang="en-IN" dirty="0" smtClean="0"/>
                        <a:t>1:0.19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0:0.96</a:t>
                      </a:r>
                    </a:p>
                    <a:p>
                      <a:r>
                        <a:rPr lang="en-IN" dirty="0" smtClean="0"/>
                        <a:t>1:0.32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Decision Tree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0:0.97</a:t>
                      </a:r>
                    </a:p>
                    <a:p>
                      <a:r>
                        <a:rPr lang="en-IN" dirty="0" smtClean="0"/>
                        <a:t>1:0.67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0:0.96</a:t>
                      </a:r>
                    </a:p>
                    <a:p>
                      <a:r>
                        <a:rPr lang="en-IN" dirty="0" smtClean="0"/>
                        <a:t>1:0.71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0:0.96</a:t>
                      </a:r>
                    </a:p>
                    <a:p>
                      <a:r>
                        <a:rPr lang="en-IN" dirty="0" smtClean="0"/>
                        <a:t>1:0.69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Random Forest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0:0.95</a:t>
                      </a:r>
                    </a:p>
                    <a:p>
                      <a:r>
                        <a:rPr lang="en-IN" dirty="0" smtClean="0"/>
                        <a:t>1:0.81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0:0.98</a:t>
                      </a:r>
                    </a:p>
                    <a:p>
                      <a:r>
                        <a:rPr lang="en-IN" dirty="0" smtClean="0"/>
                        <a:t>1:0.58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0:0.97</a:t>
                      </a:r>
                    </a:p>
                    <a:p>
                      <a:r>
                        <a:rPr lang="en-IN" dirty="0" smtClean="0"/>
                        <a:t>1:0.98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29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Sentiment analysis proves to be a better approach when dealing with multiple classes in </a:t>
            </a:r>
            <a:r>
              <a:rPr lang="en-IN" dirty="0" smtClean="0"/>
              <a:t>text</a:t>
            </a:r>
          </a:p>
          <a:p>
            <a:r>
              <a:rPr lang="en-IN" dirty="0"/>
              <a:t>Comparison of predicted and actual results help greatly to get an idea of model </a:t>
            </a:r>
            <a:r>
              <a:rPr lang="en-IN" dirty="0" smtClean="0"/>
              <a:t>performance</a:t>
            </a:r>
          </a:p>
          <a:p>
            <a:r>
              <a:rPr lang="en-IN" dirty="0"/>
              <a:t>Visualization of the frequently occurring words in text data greatly helps to get an idea of how a particular class might look and helps the model to better recognize the provided data.</a:t>
            </a:r>
          </a:p>
          <a:p>
            <a:r>
              <a:rPr lang="en-IN" dirty="0"/>
              <a:t>Data cleaning helps reduce the processing time in case of text data.</a:t>
            </a:r>
          </a:p>
          <a:p>
            <a:r>
              <a:rPr lang="en-IN" dirty="0"/>
              <a:t>Visualization of results must be done to get an idea of model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836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36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Goal </a:t>
            </a:r>
            <a:r>
              <a:rPr lang="en-IN" dirty="0"/>
              <a:t>is to build a prototype of online hate and abuse comment classifier which can used to classify hate and offensive comments so that it can be controlled and restricted from spreading hatred and cyberbullying. </a:t>
            </a:r>
          </a:p>
        </p:txBody>
      </p:sp>
    </p:spTree>
    <p:extLst>
      <p:ext uri="{BB962C8B-B14F-4D97-AF65-F5344CB8AC3E}">
        <p14:creationId xmlns:p14="http://schemas.microsoft.com/office/powerpoint/2010/main" val="256728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Provide the factors affecting the target </a:t>
            </a:r>
            <a:r>
              <a:rPr lang="en-IN" dirty="0" smtClean="0"/>
              <a:t>most</a:t>
            </a:r>
          </a:p>
          <a:p>
            <a:r>
              <a:rPr lang="en-IN" dirty="0"/>
              <a:t>Define relation between target and different input variables</a:t>
            </a:r>
          </a:p>
          <a:p>
            <a:r>
              <a:rPr lang="en-IN" dirty="0"/>
              <a:t>Give useful insights from the provided data to understand </a:t>
            </a:r>
            <a:r>
              <a:rPr lang="en-IN" dirty="0" smtClean="0"/>
              <a:t>the behaviour of malignant comments on social media</a:t>
            </a:r>
          </a:p>
          <a:p>
            <a:r>
              <a:rPr lang="en-IN" dirty="0" smtClean="0"/>
              <a:t>Predict the emotion from the given 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77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and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Irrelevant columns like ID and row number </a:t>
            </a:r>
            <a:r>
              <a:rPr lang="en-IN" dirty="0" err="1" smtClean="0"/>
              <a:t>weer</a:t>
            </a:r>
            <a:r>
              <a:rPr lang="en-IN" dirty="0" smtClean="0"/>
              <a:t> dropped.</a:t>
            </a:r>
          </a:p>
          <a:p>
            <a:r>
              <a:rPr lang="en-IN" dirty="0" smtClean="0"/>
              <a:t>Symbols and whitespaces were cleaned</a:t>
            </a:r>
          </a:p>
          <a:p>
            <a:r>
              <a:rPr lang="en-IN" dirty="0" smtClean="0"/>
              <a:t>Stop words were cleaned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41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Countplots</a:t>
            </a:r>
            <a:r>
              <a:rPr lang="en-IN" dirty="0" smtClean="0"/>
              <a:t> used for checking presence of malignant class and to check performance of models.</a:t>
            </a:r>
          </a:p>
          <a:p>
            <a:r>
              <a:rPr lang="en-IN" dirty="0" err="1" smtClean="0"/>
              <a:t>Distplots</a:t>
            </a:r>
            <a:r>
              <a:rPr lang="en-IN" dirty="0"/>
              <a:t> </a:t>
            </a:r>
            <a:r>
              <a:rPr lang="en-IN" dirty="0" smtClean="0"/>
              <a:t>used for checking distribution of lengths and cleaned length of comments to get idea of </a:t>
            </a:r>
            <a:r>
              <a:rPr lang="en-IN" dirty="0" err="1" smtClean="0"/>
              <a:t>stopwords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Wordclouds</a:t>
            </a:r>
            <a:r>
              <a:rPr lang="en-IN" dirty="0" smtClean="0"/>
              <a:t> plotted to visualize frequently occurring words in the classes.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96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Sentiment analysis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Frequently occurring words from the classes were </a:t>
            </a:r>
            <a:r>
              <a:rPr lang="en-IN" dirty="0" smtClean="0"/>
              <a:t>extracted</a:t>
            </a:r>
          </a:p>
          <a:p>
            <a:r>
              <a:rPr lang="en-IN" dirty="0"/>
              <a:t>data was searched for those words to classify/ attach that particular emotion to text</a:t>
            </a:r>
          </a:p>
          <a:p>
            <a:pPr lvl="0"/>
            <a:r>
              <a:rPr lang="en-IN" dirty="0" err="1"/>
              <a:t>op_dict</a:t>
            </a:r>
            <a:r>
              <a:rPr lang="en-IN" dirty="0"/>
              <a:t> is the output dictionary which list all the comments in test data with the corresponding emotion in that comment</a:t>
            </a:r>
            <a:r>
              <a:rPr lang="en-IN" dirty="0" smtClean="0"/>
              <a:t>.</a:t>
            </a:r>
          </a:p>
          <a:p>
            <a:r>
              <a:rPr lang="en-IN" dirty="0"/>
              <a:t>If the </a:t>
            </a:r>
            <a:r>
              <a:rPr lang="en-IN" dirty="0" smtClean="0"/>
              <a:t>value of a key </a:t>
            </a:r>
            <a:r>
              <a:rPr lang="en-IN" dirty="0"/>
              <a:t>is an empty list that represents that the comment is normal.</a:t>
            </a:r>
          </a:p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97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Countplot</a:t>
            </a:r>
            <a:r>
              <a:rPr lang="en-IN" dirty="0" smtClean="0"/>
              <a:t> of target variable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861" y="1672992"/>
            <a:ext cx="5496692" cy="33342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0</a:t>
            </a:r>
            <a:r>
              <a:rPr lang="en-IN" dirty="0" smtClean="0"/>
              <a:t> is for normal comment</a:t>
            </a:r>
          </a:p>
          <a:p>
            <a:r>
              <a:rPr lang="en-IN" dirty="0" smtClean="0"/>
              <a:t>1 is for malignant comment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88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Distplot</a:t>
            </a:r>
            <a:r>
              <a:rPr lang="en-IN" dirty="0" smtClean="0"/>
              <a:t> of length of actual comments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162" y="583735"/>
            <a:ext cx="5078633" cy="2671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563" y="3532881"/>
            <a:ext cx="5094497" cy="2671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254678" y="4182929"/>
            <a:ext cx="3657600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err="1" smtClean="0"/>
              <a:t>Distplot</a:t>
            </a:r>
            <a:r>
              <a:rPr lang="en-IN" dirty="0" smtClean="0"/>
              <a:t> of length of cleaned comments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02035" y="1647568"/>
            <a:ext cx="1129055" cy="24713"/>
          </a:xfrm>
          <a:prstGeom prst="straightConnector1">
            <a:avLst/>
          </a:prstGeom>
          <a:ln w="381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</p:cNvCxnSpPr>
          <p:nvPr/>
        </p:nvCxnSpPr>
        <p:spPr>
          <a:xfrm>
            <a:off x="4912278" y="4868729"/>
            <a:ext cx="1109581" cy="0"/>
          </a:xfrm>
          <a:prstGeom prst="straightConnector1">
            <a:avLst/>
          </a:prstGeom>
          <a:ln w="381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6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Wordclouds</a:t>
            </a:r>
            <a:r>
              <a:rPr lang="en-IN" dirty="0" smtClean="0"/>
              <a:t> for extracting frequently occurring words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553" y="959257"/>
            <a:ext cx="5943600" cy="30976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424787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</TotalTime>
  <Words>381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Slice</vt:lpstr>
      <vt:lpstr>Malignant Comments Classification   </vt:lpstr>
      <vt:lpstr>Problem Statement</vt:lpstr>
      <vt:lpstr>Requirements</vt:lpstr>
      <vt:lpstr>Preprocessing and cleaning</vt:lpstr>
      <vt:lpstr>Visualizations</vt:lpstr>
      <vt:lpstr>Sentiment analysis approach</vt:lpstr>
      <vt:lpstr>Countplot of target variable</vt:lpstr>
      <vt:lpstr>Distplot of length of actual comments</vt:lpstr>
      <vt:lpstr>Wordclouds for extracting frequently occurring words</vt:lpstr>
      <vt:lpstr>Countplots of actual and predicted values</vt:lpstr>
      <vt:lpstr>results</vt:lpstr>
      <vt:lpstr>conclusion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HOUSING: PRICE PREDICTION</dc:title>
  <dc:creator>amey takle</dc:creator>
  <cp:lastModifiedBy>amey takle</cp:lastModifiedBy>
  <cp:revision>4</cp:revision>
  <dcterms:created xsi:type="dcterms:W3CDTF">2021-05-22T20:38:08Z</dcterms:created>
  <dcterms:modified xsi:type="dcterms:W3CDTF">2021-05-22T21:04:27Z</dcterms:modified>
</cp:coreProperties>
</file>