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56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4B67-9119-438C-AC84-F31F4D40E14E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C0B2-7F51-444A-96CB-93CD4F6F972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82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4B67-9119-438C-AC84-F31F4D40E14E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C0B2-7F51-444A-96CB-93CD4F6F9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01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4B67-9119-438C-AC84-F31F4D40E14E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C0B2-7F51-444A-96CB-93CD4F6F9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485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4B67-9119-438C-AC84-F31F4D40E14E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C0B2-7F51-444A-96CB-93CD4F6F972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2264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4B67-9119-438C-AC84-F31F4D40E14E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C0B2-7F51-444A-96CB-93CD4F6F9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866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4B67-9119-438C-AC84-F31F4D40E14E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C0B2-7F51-444A-96CB-93CD4F6F972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8619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4B67-9119-438C-AC84-F31F4D40E14E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C0B2-7F51-444A-96CB-93CD4F6F9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77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4B67-9119-438C-AC84-F31F4D40E14E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C0B2-7F51-444A-96CB-93CD4F6F9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963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4B67-9119-438C-AC84-F31F4D40E14E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C0B2-7F51-444A-96CB-93CD4F6F9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28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4B67-9119-438C-AC84-F31F4D40E14E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C0B2-7F51-444A-96CB-93CD4F6F9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40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4B67-9119-438C-AC84-F31F4D40E14E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C0B2-7F51-444A-96CB-93CD4F6F9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00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4B67-9119-438C-AC84-F31F4D40E14E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C0B2-7F51-444A-96CB-93CD4F6F9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83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4B67-9119-438C-AC84-F31F4D40E14E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C0B2-7F51-444A-96CB-93CD4F6F9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07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4B67-9119-438C-AC84-F31F4D40E14E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C0B2-7F51-444A-96CB-93CD4F6F9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05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4B67-9119-438C-AC84-F31F4D40E14E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C0B2-7F51-444A-96CB-93CD4F6F9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75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4B67-9119-438C-AC84-F31F4D40E14E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C0B2-7F51-444A-96CB-93CD4F6F9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37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4B67-9119-438C-AC84-F31F4D40E14E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C0B2-7F51-444A-96CB-93CD4F6F9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14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9F64B67-9119-438C-AC84-F31F4D40E14E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A7AC0B2-7F51-444A-96CB-93CD4F6F9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544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="" xmlns:a16="http://schemas.microsoft.com/office/drawing/2014/main" id="{19B315F0-2F2E-4749-9C08-6F2B59723F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="" xmlns:a16="http://schemas.microsoft.com/office/drawing/2014/main" id="{035A481B-C639-4892-B0EF-4D8373A9B0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="" xmlns:a16="http://schemas.microsoft.com/office/drawing/2014/main" id="{052BD58B-6284-459E-9FF4-A97F3A5690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bg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24" name="Group 13">
            <a:extLst>
              <a:ext uri="{FF2B5EF4-FFF2-40B4-BE49-F238E27FC236}">
                <a16:creationId xmlns="" xmlns:a16="http://schemas.microsoft.com/office/drawing/2014/main" id="{E1911703-8F76-418B-A5BE-312E5FF988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683E51D0-80D2-4A0E-BC33-FC2854416D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66DDC556-F181-4330-9D5E-06CD9B5F75F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41744895-D69C-4B43-BBB6-644C78E572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4547E019-B61B-46EA-8987-B3A661CFBB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5A95601E-850C-471E-B37C-61C13AB1C1E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402055-793A-417B-9EE3-2C40DE57B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6738" y="685798"/>
            <a:ext cx="6159273" cy="4495801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Image scraping and classification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A840458-7BED-4912-A11D-65FD7F324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8171" y="685798"/>
            <a:ext cx="2502578" cy="4495801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048196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750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Scrape </a:t>
            </a:r>
            <a:r>
              <a:rPr lang="en-IN" dirty="0" err="1" smtClean="0"/>
              <a:t>Imgaes</a:t>
            </a:r>
            <a:endParaRPr lang="en-IN" dirty="0" smtClean="0"/>
          </a:p>
          <a:p>
            <a:r>
              <a:rPr lang="en-IN" dirty="0" smtClean="0"/>
              <a:t>Train a DL model to classify images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742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Phases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IN" dirty="0" smtClean="0"/>
              <a:t>Data Scraping</a:t>
            </a:r>
          </a:p>
          <a:p>
            <a:pPr marL="457200" indent="-457200">
              <a:buAutoNum type="arabicPeriod"/>
            </a:pPr>
            <a:r>
              <a:rPr lang="en-IN" dirty="0" smtClean="0"/>
              <a:t>Classification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690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Scraping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Step 1 : Scrape </a:t>
            </a:r>
            <a:r>
              <a:rPr lang="en-IN" dirty="0" err="1" smtClean="0"/>
              <a:t>urls</a:t>
            </a:r>
            <a:r>
              <a:rPr lang="en-IN" dirty="0"/>
              <a:t> </a:t>
            </a:r>
            <a:r>
              <a:rPr lang="en-IN" dirty="0" smtClean="0"/>
              <a:t>of product results</a:t>
            </a:r>
          </a:p>
          <a:p>
            <a:r>
              <a:rPr lang="en-IN" dirty="0" smtClean="0"/>
              <a:t>Step 2 : Scrape each </a:t>
            </a:r>
            <a:r>
              <a:rPr lang="en-IN" dirty="0" err="1" smtClean="0"/>
              <a:t>url</a:t>
            </a:r>
            <a:r>
              <a:rPr lang="en-IN" dirty="0" smtClean="0"/>
              <a:t> for the image source</a:t>
            </a:r>
          </a:p>
          <a:p>
            <a:r>
              <a:rPr lang="en-IN" dirty="0" smtClean="0"/>
              <a:t>Step 3 : Take screenshot of each driver window post loading the image source </a:t>
            </a:r>
            <a:r>
              <a:rPr lang="en-IN" dirty="0" err="1" smtClean="0"/>
              <a:t>url</a:t>
            </a:r>
            <a:endParaRPr lang="en-IN" dirty="0" smtClean="0"/>
          </a:p>
          <a:p>
            <a:r>
              <a:rPr lang="en-IN" dirty="0" smtClean="0"/>
              <a:t>Step 4: Save images in local directory</a:t>
            </a:r>
          </a:p>
        </p:txBody>
      </p:sp>
    </p:spTree>
    <p:extLst>
      <p:ext uri="{BB962C8B-B14F-4D97-AF65-F5344CB8AC3E}">
        <p14:creationId xmlns:p14="http://schemas.microsoft.com/office/powerpoint/2010/main" val="2127174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Images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643" y="304701"/>
            <a:ext cx="3181186" cy="30355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73" y="304701"/>
            <a:ext cx="2860643" cy="27727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7070" y="1691093"/>
            <a:ext cx="2922476" cy="28632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92152" y="397063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Jeans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909688" y="5161005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Sarees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8472099" y="3987114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Trousers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304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Pre-processing and cleaning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Each image was reshaped to a size of 224*224</a:t>
            </a:r>
          </a:p>
          <a:p>
            <a:r>
              <a:rPr lang="en-IN" dirty="0" smtClean="0"/>
              <a:t>The </a:t>
            </a:r>
            <a:r>
              <a:rPr lang="en-IN" dirty="0" err="1" smtClean="0"/>
              <a:t>numpy</a:t>
            </a:r>
            <a:r>
              <a:rPr lang="en-IN" dirty="0" smtClean="0"/>
              <a:t> arrays representation was scaled down for reducing computational complexity.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58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ANN (10 epochs, SGD optimizer)</a:t>
            </a:r>
          </a:p>
          <a:p>
            <a:r>
              <a:rPr lang="en-IN" dirty="0" smtClean="0"/>
              <a:t>CNN (</a:t>
            </a:r>
            <a:r>
              <a:rPr lang="en-IN" dirty="0"/>
              <a:t>10 epochs, </a:t>
            </a:r>
            <a:r>
              <a:rPr lang="en-IN" dirty="0" smtClean="0"/>
              <a:t>Adam optimizer)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125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975655"/>
            <a:ext cx="8534400" cy="1507067"/>
          </a:xfrm>
        </p:spPr>
        <p:txBody>
          <a:bodyPr/>
          <a:lstStyle/>
          <a:p>
            <a:r>
              <a:rPr lang="en-IN" dirty="0" smtClean="0"/>
              <a:t>Test data results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232719"/>
            <a:ext cx="4503887" cy="2716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505" y="1788640"/>
            <a:ext cx="4503886" cy="2716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112135" y="1368680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CNN results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221857" y="305040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</a:t>
            </a:r>
            <a:r>
              <a:rPr lang="en-IN" dirty="0" smtClean="0"/>
              <a:t>NN 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8781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Accuracy increases as epochs progress</a:t>
            </a:r>
          </a:p>
          <a:p>
            <a:r>
              <a:rPr lang="en-IN" dirty="0" smtClean="0"/>
              <a:t>Loss decreases as epochs progress</a:t>
            </a:r>
          </a:p>
          <a:p>
            <a:r>
              <a:rPr lang="en-IN" dirty="0" smtClean="0"/>
              <a:t>CNN performs better for image data</a:t>
            </a:r>
          </a:p>
          <a:p>
            <a:r>
              <a:rPr lang="en-IN" dirty="0" smtClean="0"/>
              <a:t>Scaling is important to reduce computational complexity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737721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74</TotalTime>
  <Words>138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Slice</vt:lpstr>
      <vt:lpstr>Image scraping and classification</vt:lpstr>
      <vt:lpstr>requirements</vt:lpstr>
      <vt:lpstr>Phases</vt:lpstr>
      <vt:lpstr>Scraping</vt:lpstr>
      <vt:lpstr>Images</vt:lpstr>
      <vt:lpstr>Pre-processing and cleaning</vt:lpstr>
      <vt:lpstr>MODELS</vt:lpstr>
      <vt:lpstr>Test data results</vt:lpstr>
      <vt:lpstr>Observations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scraping and classification</dc:title>
  <dc:creator>amey takle</dc:creator>
  <cp:lastModifiedBy>amey takle</cp:lastModifiedBy>
  <cp:revision>6</cp:revision>
  <dcterms:created xsi:type="dcterms:W3CDTF">2021-06-15T17:46:13Z</dcterms:created>
  <dcterms:modified xsi:type="dcterms:W3CDTF">2021-06-15T19:00:39Z</dcterms:modified>
</cp:coreProperties>
</file>