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65962898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65962898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e65962898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e65962898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e65962898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e65962898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63fc2ffe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63fc2ffe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65962898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65962898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65962898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65962898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65962898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65962898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65962898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65962898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65962898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65962898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e65962898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e65962898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e65962898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e65962898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Batch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ItemReader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59105" lvl="1" marL="723900" marR="1506855" rtl="0" algn="l">
              <a:lnSpc>
                <a:spcPct val="98750"/>
              </a:lnSpc>
              <a:spcBef>
                <a:spcPts val="15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 sz="1800">
                <a:solidFill>
                  <a:schemeClr val="dk1"/>
                </a:solidFill>
              </a:rPr>
              <a:t>In order to read a list of customers from an XML file, we need to provide an implementation of the interface org.springframework.batch.item.ItemReader</a:t>
            </a:r>
            <a:endParaRPr b="1" sz="1800">
              <a:solidFill>
                <a:schemeClr val="dk1"/>
              </a:solidFill>
            </a:endParaRPr>
          </a:p>
          <a:p>
            <a:pPr indent="-459105" lvl="1" marL="723900" marR="1062355" rtl="0" algn="l">
              <a:lnSpc>
                <a:spcPct val="101666"/>
              </a:lnSpc>
              <a:spcBef>
                <a:spcPts val="14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b="1" lang="en" sz="1800">
                <a:solidFill>
                  <a:schemeClr val="dk1"/>
                </a:solidFill>
              </a:rPr>
              <a:t> It is typically called multiple times for each batch, with each call to read() returning the next value and finally returning null when all input data has been exhausted.</a:t>
            </a:r>
            <a:endParaRPr b="1" sz="1800">
              <a:solidFill>
                <a:schemeClr val="dk1"/>
              </a:solidFill>
            </a:endParaRPr>
          </a:p>
          <a:p>
            <a:pPr indent="-459105" lvl="1" marL="723900" marR="1372870" rtl="0" algn="l">
              <a:lnSpc>
                <a:spcPct val="101666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●"/>
            </a:pPr>
            <a:r>
              <a:rPr b="1" lang="en" sz="1800">
                <a:solidFill>
                  <a:schemeClr val="dk1"/>
                </a:solidFill>
              </a:rPr>
              <a:t>Spring Batch provides some out-of-the-box implementations of ItemReader, which can be used for a variety of purposes such as reading collections, files, integrating JMS and JDBC as well as multiple sources, and so on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255833"/>
              </a:lnSpc>
              <a:spcBef>
                <a:spcPts val="1555"/>
              </a:spcBef>
              <a:spcAft>
                <a:spcPts val="0"/>
              </a:spcAft>
              <a:buNone/>
            </a:pPr>
            <a:r>
              <a:rPr b="1" lang="en" sz="2800"/>
              <a:t>ItemProcessors :</a:t>
            </a:r>
            <a:endParaRPr sz="3800"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ItemProcessors transform input items and introduce business logic</a:t>
            </a:r>
            <a:endParaRPr b="1"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The method </a:t>
            </a:r>
            <a:r>
              <a:rPr lang="en" sz="2000"/>
              <a:t>process</a:t>
            </a:r>
            <a:r>
              <a:rPr b="1" lang="en" sz="2000"/>
              <a:t>() accepts one instance of the I class and may or may not return an instance of the same type.</a:t>
            </a:r>
            <a:endParaRPr b="1" sz="2000"/>
          </a:p>
          <a:p>
            <a:pPr indent="-368300" lvl="0" marL="457200" marR="1576070" rtl="0" algn="l">
              <a:lnSpc>
                <a:spcPct val="95000"/>
              </a:lnSpc>
              <a:spcBef>
                <a:spcPts val="260"/>
              </a:spcBef>
              <a:spcAft>
                <a:spcPts val="0"/>
              </a:spcAft>
              <a:buSzPts val="2200"/>
              <a:buChar char="●"/>
            </a:pPr>
            <a:r>
              <a:rPr lang="en" sz="2000">
                <a:solidFill>
                  <a:schemeClr val="dk1"/>
                </a:solidFill>
              </a:rPr>
              <a:t>Returning null indicates that the item should not continue to be processed.</a:t>
            </a:r>
            <a:endParaRPr sz="2000">
              <a:solidFill>
                <a:schemeClr val="dk1"/>
              </a:solidFill>
            </a:endParaRPr>
          </a:p>
          <a:p>
            <a:pPr indent="0" lvl="0" marL="457200" marR="1576070" rtl="0" algn="l">
              <a:lnSpc>
                <a:spcPct val="95000"/>
              </a:lnSpc>
              <a:spcBef>
                <a:spcPts val="26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ItemWriter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The write() method is responsible for making sure that any internal buffers are flushed.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What is Spring Batch ?</a:t>
            </a:r>
            <a:endParaRPr sz="32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Spring Batch is an open source framework for batch processing.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It provides reusable functions that you can use to process large volumes of records.</a:t>
            </a:r>
            <a:endParaRPr b="1"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Spring Batch works by first reading items from a specified source. Then in a next step, the items are processed. And finally, the processed items are written to a specified destination.</a:t>
            </a:r>
            <a:endParaRPr b="1" sz="21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Spring Batch Useful 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Chunk Processing :If there are million records to be written to </a:t>
            </a:r>
            <a:r>
              <a:rPr b="1" lang="en" sz="2200"/>
              <a:t>the storage </a:t>
            </a:r>
            <a:r>
              <a:rPr b="1" lang="en" sz="2200"/>
              <a:t>a practical idea to split it into manageable chunks of 1000 records each, and write these chunks one at a time. Even if one such chunk fails, the other operations are not affected.</a:t>
            </a:r>
            <a:endParaRPr b="1" sz="2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Spring Batch :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0677" lvl="0" marL="457200" marR="491490" rtl="0" algn="l">
              <a:lnSpc>
                <a:spcPct val="73750"/>
              </a:lnSpc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1765"/>
              <a:buFont typeface="Trebuchet MS"/>
              <a:buChar char="●"/>
            </a:pPr>
            <a:r>
              <a:rPr b="1" lang="en" sz="1765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Job in Spring Batch is nothing but a sequence of Steps. Each Step can be configured before execution, with the following attributes:</a:t>
            </a:r>
            <a:endParaRPr b="1" sz="1765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43965" rtl="0" algn="l">
              <a:lnSpc>
                <a:spcPct val="80000"/>
              </a:lnSpc>
              <a:spcBef>
                <a:spcPts val="990"/>
              </a:spcBef>
              <a:spcAft>
                <a:spcPts val="0"/>
              </a:spcAft>
              <a:buSzPts val="1018"/>
              <a:buNone/>
            </a:pPr>
            <a:r>
              <a:rPr b="1" lang="en" sz="1765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next: The next Step to execute</a:t>
            </a:r>
            <a:endParaRPr b="1" sz="1765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43965" marR="654685" rtl="0" algn="l">
              <a:lnSpc>
                <a:spcPct val="80000"/>
              </a:lnSpc>
              <a:spcBef>
                <a:spcPts val="25"/>
              </a:spcBef>
              <a:spcAft>
                <a:spcPts val="0"/>
              </a:spcAft>
              <a:buSzPts val="1018"/>
              <a:buNone/>
            </a:pPr>
            <a:r>
              <a:rPr b="1" lang="en" sz="1765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tasklet: The task that needs to be done as part of this Step. decision: This decides in which situations this Step needs to be run</a:t>
            </a:r>
            <a:endParaRPr b="1" sz="1765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56882" lvl="0" marL="685800" rtl="0" algn="l">
              <a:lnSpc>
                <a:spcPct val="80000"/>
              </a:lnSpc>
              <a:spcBef>
                <a:spcPts val="140"/>
              </a:spcBef>
              <a:spcAft>
                <a:spcPts val="0"/>
              </a:spcAft>
              <a:buClr>
                <a:schemeClr val="dk1"/>
              </a:buClr>
              <a:buSzPts val="1765"/>
              <a:buFont typeface="Trebuchet MS"/>
              <a:buChar char="●"/>
            </a:pPr>
            <a:r>
              <a:rPr b="1" lang="en" sz="1765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Job Instance</a:t>
            </a:r>
            <a:endParaRPr b="1" sz="1765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685800" rtl="0" algn="l">
              <a:lnSpc>
                <a:spcPct val="80000"/>
              </a:lnSpc>
              <a:spcBef>
                <a:spcPts val="755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765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 Job Launcher is used in order to execute a Spring Batch Job. Note the</a:t>
            </a:r>
            <a:endParaRPr b="1" sz="1765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341630" rtl="0" algn="l">
              <a:lnSpc>
                <a:spcPct val="80000"/>
              </a:lnSpc>
              <a:spcBef>
                <a:spcPts val="75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765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following points about a Job thus created:</a:t>
            </a:r>
            <a:endParaRPr b="1" sz="1765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344170" lvl="0" marL="341630" marR="333375" rtl="0" algn="l">
              <a:lnSpc>
                <a:spcPct val="82916"/>
              </a:lnSpc>
              <a:spcBef>
                <a:spcPts val="985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en" sz="1765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Each execution of a Job is called a Job Instance. Each Job Instance is provided with a unique execution id, which is useful to restart the job if it fails. A Job can be configured with parameters. These can be passed to it from the Job Launcher.</a:t>
            </a:r>
            <a:endParaRPr b="1" sz="1765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77">
                <a:solidFill>
                  <a:schemeClr val="dk2"/>
                </a:solidFill>
              </a:rPr>
              <a:t>Working of Spring Batch :</a:t>
            </a:r>
            <a:endParaRPr b="1" sz="3577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2061225"/>
            <a:ext cx="8520600" cy="25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449074" cy="405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Annotations :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@EnableBatchProcessing : It will enable batch processing features and base configurations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" sz="2400"/>
              <a:t>@Scheduled : It is used to schedule particular job.</a:t>
            </a:r>
            <a:endParaRPr b="1" sz="24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Approaches to build Steps :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Tasklet Based</a:t>
            </a:r>
            <a:endParaRPr b="1"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" sz="2300"/>
              <a:t>Chunk Based</a:t>
            </a:r>
            <a:endParaRPr b="1" sz="2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Tasklet Based :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90855" lvl="0" marL="650875" marR="414655" rtl="0" algn="just">
              <a:lnSpc>
                <a:spcPct val="9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●"/>
            </a:pPr>
            <a:r>
              <a:rPr b="1" lang="en" sz="1850">
                <a:solidFill>
                  <a:schemeClr val="dk1"/>
                </a:solidFill>
                <a:highlight>
                  <a:srgbClr val="FFFFFF"/>
                </a:highlight>
              </a:rPr>
              <a:t>Tasklets are meant to perform a single task within a step. Our job will consist of several steps that execute one after the other. Each step should perform only one defined task.</a:t>
            </a:r>
            <a:endParaRPr b="1" sz="2300">
              <a:solidFill>
                <a:schemeClr val="dk1"/>
              </a:solidFill>
            </a:endParaRPr>
          </a:p>
          <a:p>
            <a:pPr indent="-459105" lvl="0" marL="650875" marR="414655" rtl="0" algn="just">
              <a:lnSpc>
                <a:spcPct val="9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</a:rPr>
              <a:t>A Tasklet supports a simple interface that has only one method, execute(), which is called repeatedly until it either returns RepeatStatus.FINISHED or throws an exception to signal a failure.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 Oriented Processing :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1452880" rtl="0" algn="l">
              <a:lnSpc>
                <a:spcPct val="9375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Chunk Oriented processing,refers for reading the data sequentially and creating chunks that will be written out within transaction boundry</a:t>
            </a:r>
            <a:endParaRPr b="1">
              <a:solidFill>
                <a:schemeClr val="dk1"/>
              </a:solidFill>
            </a:endParaRPr>
          </a:p>
          <a:p>
            <a:pPr indent="-342900" lvl="0" marL="457200" marR="1452880" rtl="0" algn="l">
              <a:lnSpc>
                <a:spcPct val="93750"/>
              </a:lnSpc>
              <a:spcBef>
                <a:spcPts val="28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Each individual item is read in from an ItemReader, handed to an ItemProcessor, and aggregated.</a:t>
            </a:r>
            <a:endParaRPr b="1">
              <a:solidFill>
                <a:schemeClr val="dk1"/>
              </a:solidFill>
            </a:endParaRPr>
          </a:p>
          <a:p>
            <a:pPr indent="-342900" lvl="0" marL="457200" marR="1026160" rtl="0" algn="l">
              <a:lnSpc>
                <a:spcPct val="98750"/>
              </a:lnSpc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Once the number of items read equals the commit interval, the entire chunk is written out via the ItemWriter, and then the transaction is committed.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