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7" r:id="rId1"/>
    <p:sldMasterId id="2147483718" r:id="rId2"/>
    <p:sldMasterId id="2147483719" r:id="rId3"/>
  </p:sldMasterIdLst>
  <p:notesMasterIdLst>
    <p:notesMasterId r:id="rId15"/>
  </p:notesMasterIdLst>
  <p:sldIdLst>
    <p:sldId id="256" r:id="rId4"/>
    <p:sldId id="257" r:id="rId5"/>
    <p:sldId id="258" r:id="rId6"/>
    <p:sldId id="259" r:id="rId7"/>
    <p:sldId id="260" r:id="rId8"/>
    <p:sldId id="270" r:id="rId9"/>
    <p:sldId id="266" r:id="rId10"/>
    <p:sldId id="261" r:id="rId11"/>
    <p:sldId id="263" r:id="rId12"/>
    <p:sldId id="264" r:id="rId13"/>
    <p:sldId id="265"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F2D4"/>
    <a:srgbClr val="E59609"/>
    <a:srgbClr val="7AB262"/>
    <a:srgbClr val="00A591"/>
    <a:srgbClr val="D514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7384D2-4DE0-467F-B2CC-2F7DB716A8A4}">
  <a:tblStyle styleId="{C37384D2-4DE0-467F-B2CC-2F7DB716A8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177"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e3d22c4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2e3d22c47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e3162a3b3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2e3162a3b3_1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Enter the dates and adjust the size of rectangles accordingly </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1f2475a30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31f2475a30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e3162a3b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g2e3162a3b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e3d22c47c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2e3d22c47c_0_10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1f2475a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1f2475a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2e3d22c47c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g2e3d22c47c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e3d22c47c_0_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g2e3d22c47c_0_8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a:p>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9648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e3d22c47c_0_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g2e3d22c47c_0_8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a:p>
          <a:p>
            <a:pPr marL="0" marR="0" lvl="0" indent="0" algn="l" rtl="0">
              <a:spcBef>
                <a:spcPts val="0"/>
              </a:spcBef>
              <a:spcAft>
                <a:spcPts val="0"/>
              </a:spcAft>
              <a:buFont typeface="Arial"/>
              <a:buNone/>
            </a:pPr>
            <a:endParaRPr sz="1100" b="0" i="0" u="none" strike="noStrike" cap="none"/>
          </a:p>
        </p:txBody>
      </p:sp>
    </p:spTree>
    <p:extLst>
      <p:ext uri="{BB962C8B-B14F-4D97-AF65-F5344CB8AC3E}">
        <p14:creationId xmlns:p14="http://schemas.microsoft.com/office/powerpoint/2010/main" val="12472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2e3d22c47c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g2e3d22c47c_0_6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e3162a3b3_1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2e3162a3b3_1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Blue">
  <p:cSld name="Section Header Blue">
    <p:bg>
      <p:bgPr>
        <a:solidFill>
          <a:srgbClr val="4285F4"/>
        </a:solidFill>
        <a:effectLst/>
      </p:bgPr>
    </p:bg>
    <p:spTree>
      <p:nvGrpSpPr>
        <p:cNvPr id="1" name="Shape 55"/>
        <p:cNvGrpSpPr/>
        <p:nvPr/>
      </p:nvGrpSpPr>
      <p:grpSpPr>
        <a:xfrm>
          <a:off x="0" y="0"/>
          <a:ext cx="0" cy="0"/>
          <a:chOff x="0" y="0"/>
          <a:chExt cx="0" cy="0"/>
        </a:xfrm>
      </p:grpSpPr>
      <p:sp>
        <p:nvSpPr>
          <p:cNvPr id="56" name="Google Shape;56;p15"/>
          <p:cNvSpPr/>
          <p:nvPr/>
        </p:nvSpPr>
        <p:spPr>
          <a:xfrm flipH="1">
            <a:off x="3450348" y="767950"/>
            <a:ext cx="5693700" cy="4375500"/>
          </a:xfrm>
          <a:prstGeom prst="rtTriangle">
            <a:avLst/>
          </a:prstGeom>
          <a:solidFill>
            <a:srgbClr val="7BAA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Google Shape;57;p1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accent1"/>
              </a:solidFill>
            </a:endParaRPr>
          </a:p>
        </p:txBody>
      </p:sp>
      <p:sp>
        <p:nvSpPr>
          <p:cNvPr id="58" name="Google Shape;58;p15"/>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59" name="Google Shape;59;p15"/>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60" name="Google Shape;60;p15"/>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61" name="Google Shape;61;p1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62" name="Google Shape;62;p15"/>
          <p:cNvSpPr/>
          <p:nvPr/>
        </p:nvSpPr>
        <p:spPr>
          <a:xfrm rot="10800000">
            <a:off x="3263749" y="0"/>
            <a:ext cx="5880300" cy="2994900"/>
          </a:xfrm>
          <a:prstGeom prst="rtTriangle">
            <a:avLst/>
          </a:prstGeom>
          <a:solidFill>
            <a:srgbClr val="3367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ue Footer - Title &amp; Body">
  <p:cSld name="Blue Footer - Title &amp; Body">
    <p:spTree>
      <p:nvGrpSpPr>
        <p:cNvPr id="1" name="Shape 64"/>
        <p:cNvGrpSpPr/>
        <p:nvPr/>
      </p:nvGrpSpPr>
      <p:grpSpPr>
        <a:xfrm>
          <a:off x="0" y="0"/>
          <a:ext cx="0" cy="0"/>
          <a:chOff x="0" y="0"/>
          <a:chExt cx="0" cy="0"/>
        </a:xfrm>
      </p:grpSpPr>
      <p:grpSp>
        <p:nvGrpSpPr>
          <p:cNvPr id="65" name="Google Shape;65;p16"/>
          <p:cNvGrpSpPr/>
          <p:nvPr/>
        </p:nvGrpSpPr>
        <p:grpSpPr>
          <a:xfrm>
            <a:off x="-19032" y="4626756"/>
            <a:ext cx="9182148" cy="548400"/>
            <a:chOff x="-19032" y="4617750"/>
            <a:chExt cx="9182148" cy="548400"/>
          </a:xfrm>
        </p:grpSpPr>
        <p:sp>
          <p:nvSpPr>
            <p:cNvPr id="66" name="Google Shape;66;p16"/>
            <p:cNvSpPr/>
            <p:nvPr/>
          </p:nvSpPr>
          <p:spPr>
            <a:xfrm flipH="1">
              <a:off x="19116"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367D6"/>
            </a:solidFill>
            <a:ln>
              <a:noFill/>
            </a:ln>
          </p:spPr>
        </p:sp>
        <p:sp>
          <p:nvSpPr>
            <p:cNvPr id="67" name="Google Shape;67;p16"/>
            <p:cNvSpPr/>
            <p:nvPr/>
          </p:nvSpPr>
          <p:spPr>
            <a:xfrm flipH="1">
              <a:off x="-19032"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4285F4"/>
            </a:solidFill>
            <a:ln>
              <a:noFill/>
            </a:ln>
          </p:spPr>
        </p:sp>
      </p:grpSp>
      <p:pic>
        <p:nvPicPr>
          <p:cNvPr id="68" name="Google Shape;68;p16"/>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69" name="Google Shape;69;p16"/>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70" name="Google Shape;70;p16"/>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71" name="Google Shape;71;p1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 Title">
  <p:cSld name="Blank - Title">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74" name="Google Shape;74;p1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75" name="Google Shape;75;p17"/>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Blue Footer">
  <p:cSld name="Blank Blue Footer">
    <p:spTree>
      <p:nvGrpSpPr>
        <p:cNvPr id="1" name="Shape 76"/>
        <p:cNvGrpSpPr/>
        <p:nvPr/>
      </p:nvGrpSpPr>
      <p:grpSpPr>
        <a:xfrm>
          <a:off x="0" y="0"/>
          <a:ext cx="0" cy="0"/>
          <a:chOff x="0" y="0"/>
          <a:chExt cx="0" cy="0"/>
        </a:xfrm>
      </p:grpSpPr>
      <p:sp>
        <p:nvSpPr>
          <p:cNvPr id="77" name="Google Shape;77;p18"/>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Source:  Lorem ipsum dolor sit amet, consectetur adipiscing elit. Duis non erat sem</a:t>
            </a:r>
            <a:endParaRPr/>
          </a:p>
        </p:txBody>
      </p:sp>
      <p:sp>
        <p:nvSpPr>
          <p:cNvPr id="78" name="Google Shape;78;p18"/>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79" name="Google Shape;79;p1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grpSp>
        <p:nvGrpSpPr>
          <p:cNvPr id="80" name="Google Shape;80;p18"/>
          <p:cNvGrpSpPr/>
          <p:nvPr/>
        </p:nvGrpSpPr>
        <p:grpSpPr>
          <a:xfrm>
            <a:off x="-19032" y="4626756"/>
            <a:ext cx="9182148" cy="548400"/>
            <a:chOff x="-19032" y="4617750"/>
            <a:chExt cx="9182148" cy="548400"/>
          </a:xfrm>
        </p:grpSpPr>
        <p:sp>
          <p:nvSpPr>
            <p:cNvPr id="81" name="Google Shape;81;p18"/>
            <p:cNvSpPr/>
            <p:nvPr/>
          </p:nvSpPr>
          <p:spPr>
            <a:xfrm flipH="1">
              <a:off x="19116"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367D6"/>
            </a:solidFill>
            <a:ln>
              <a:noFill/>
            </a:ln>
          </p:spPr>
        </p:sp>
        <p:sp>
          <p:nvSpPr>
            <p:cNvPr id="82" name="Google Shape;82;p18"/>
            <p:cNvSpPr/>
            <p:nvPr/>
          </p:nvSpPr>
          <p:spPr>
            <a:xfrm flipH="1">
              <a:off x="-19032"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4285F4"/>
            </a:solidFill>
            <a:ln>
              <a:noFill/>
            </a:ln>
          </p:spPr>
        </p:sp>
      </p:grpSp>
      <p:pic>
        <p:nvPicPr>
          <p:cNvPr id="83" name="Google Shape;83;p18"/>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alf Color Blue &amp; 3 Text">
  <p:cSld name="Half Color Blue &amp; 3 Text">
    <p:spTree>
      <p:nvGrpSpPr>
        <p:cNvPr id="1" name="Shape 84"/>
        <p:cNvGrpSpPr/>
        <p:nvPr/>
      </p:nvGrpSpPr>
      <p:grpSpPr>
        <a:xfrm>
          <a:off x="0" y="0"/>
          <a:ext cx="0" cy="0"/>
          <a:chOff x="0" y="0"/>
          <a:chExt cx="0" cy="0"/>
        </a:xfrm>
      </p:grpSpPr>
      <p:sp>
        <p:nvSpPr>
          <p:cNvPr id="85" name="Google Shape;85;p19"/>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6" name="Google Shape;86;p19"/>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87" name="Google Shape;87;p19"/>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88" name="Google Shape;88;p19"/>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89" name="Google Shape;89;p19"/>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90" name="Google Shape;90;p1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91" name="Google Shape;91;p19"/>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d Footer - Title &amp; Body">
  <p:cSld name="Red Footer - Title &amp; Body">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94" name="Google Shape;94;p20"/>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800000"/>
          </a:solidFill>
          <a:ln>
            <a:noFill/>
          </a:ln>
        </p:spPr>
      </p:sp>
      <p:sp>
        <p:nvSpPr>
          <p:cNvPr id="95" name="Google Shape;95;p20"/>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EA4335"/>
          </a:solidFill>
          <a:ln>
            <a:noFill/>
          </a:ln>
        </p:spPr>
      </p:sp>
      <p:pic>
        <p:nvPicPr>
          <p:cNvPr id="96" name="Google Shape;96;p20"/>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97" name="Google Shape;97;p20"/>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98" name="Google Shape;98;p2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Yellow Footer - Title &amp; Body">
  <p:cSld name="Yellow Footer - Title &amp; Body">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01" name="Google Shape;101;p21"/>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FBBC05"/>
          </a:solidFill>
          <a:ln>
            <a:noFill/>
          </a:ln>
        </p:spPr>
      </p:sp>
      <p:sp>
        <p:nvSpPr>
          <p:cNvPr id="102" name="Google Shape;102;p21"/>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103" name="Google Shape;103;p21"/>
          <p:cNvSpPr/>
          <p:nvPr/>
        </p:nvSpPr>
        <p:spPr>
          <a:xfrm flipH="1">
            <a:off x="-12450" y="4677825"/>
            <a:ext cx="4769700" cy="474000"/>
          </a:xfrm>
          <a:custGeom>
            <a:avLst/>
            <a:gdLst/>
            <a:ahLst/>
            <a:cxnLst/>
            <a:rect l="l" t="t" r="r" b="b"/>
            <a:pathLst>
              <a:path w="120000" h="120000" extrusionOk="0">
                <a:moveTo>
                  <a:pt x="0" y="117227"/>
                </a:moveTo>
                <a:lnTo>
                  <a:pt x="120000" y="0"/>
                </a:lnTo>
                <a:lnTo>
                  <a:pt x="119904" y="120000"/>
                </a:lnTo>
                <a:close/>
              </a:path>
            </a:pathLst>
          </a:custGeom>
          <a:solidFill>
            <a:srgbClr val="FFCC50"/>
          </a:solidFill>
          <a:ln>
            <a:noFill/>
          </a:ln>
        </p:spPr>
      </p:sp>
      <p:pic>
        <p:nvPicPr>
          <p:cNvPr id="104" name="Google Shape;104;p21"/>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05" name="Google Shape;105;p2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Green Footer - Title &amp; Body">
  <p:cSld name="Green Footer - Title &amp; Body">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08" name="Google Shape;108;p22"/>
          <p:cNvSpPr/>
          <p:nvPr/>
        </p:nvSpPr>
        <p:spPr>
          <a:xfrm>
            <a:off x="81075" y="4617750"/>
            <a:ext cx="9088500" cy="548400"/>
          </a:xfrm>
          <a:custGeom>
            <a:avLst/>
            <a:gdLst/>
            <a:ahLst/>
            <a:cxnLst/>
            <a:rect l="l" t="t" r="r" b="b"/>
            <a:pathLst>
              <a:path w="120000" h="120000" extrusionOk="0">
                <a:moveTo>
                  <a:pt x="119999" y="120000"/>
                </a:moveTo>
                <a:lnTo>
                  <a:pt x="119831" y="0"/>
                </a:lnTo>
                <a:lnTo>
                  <a:pt x="0" y="69713"/>
                </a:lnTo>
                <a:lnTo>
                  <a:pt x="286" y="113095"/>
                </a:lnTo>
                <a:close/>
              </a:path>
            </a:pathLst>
          </a:custGeom>
          <a:solidFill>
            <a:srgbClr val="349351"/>
          </a:solidFill>
          <a:ln>
            <a:noFill/>
          </a:ln>
        </p:spPr>
      </p:sp>
      <p:sp>
        <p:nvSpPr>
          <p:cNvPr id="109" name="Google Shape;109;p22"/>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34A853"/>
          </a:solidFill>
          <a:ln>
            <a:noFill/>
          </a:ln>
        </p:spPr>
      </p:sp>
      <p:pic>
        <p:nvPicPr>
          <p:cNvPr id="110" name="Google Shape;110;p22"/>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11" name="Google Shape;111;p22"/>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112" name="Google Shape;112;p2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ray Footer - Title &amp; Body">
  <p:cSld name="Gray Footer - Title &amp; Body">
    <p:spTree>
      <p:nvGrpSpPr>
        <p:cNvPr id="1" name="Shape 113"/>
        <p:cNvGrpSpPr/>
        <p:nvPr/>
      </p:nvGrpSpPr>
      <p:grpSpPr>
        <a:xfrm>
          <a:off x="0" y="0"/>
          <a:ext cx="0" cy="0"/>
          <a:chOff x="0" y="0"/>
          <a:chExt cx="0" cy="0"/>
        </a:xfrm>
      </p:grpSpPr>
      <p:sp>
        <p:nvSpPr>
          <p:cNvPr id="114" name="Google Shape;114;p23"/>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666666"/>
          </a:solidFill>
          <a:ln>
            <a:noFill/>
          </a:ln>
        </p:spPr>
      </p:sp>
      <p:sp>
        <p:nvSpPr>
          <p:cNvPr id="115" name="Google Shape;115;p23"/>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999999"/>
          </a:solidFill>
          <a:ln>
            <a:noFill/>
          </a:ln>
        </p:spPr>
      </p:sp>
      <p:pic>
        <p:nvPicPr>
          <p:cNvPr id="116" name="Google Shape;116;p23"/>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117" name="Google Shape;117;p23"/>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18" name="Google Shape;118;p23"/>
          <p:cNvSpPr txBox="1">
            <a:spLocks noGrp="1"/>
          </p:cNvSpPr>
          <p:nvPr>
            <p:ph type="body" idx="1"/>
          </p:nvPr>
        </p:nvSpPr>
        <p:spPr>
          <a:xfrm>
            <a:off x="176225" y="1305875"/>
            <a:ext cx="5244900" cy="26067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1pPr>
            <a:lvl2pPr marL="914400" marR="0" lvl="1"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2pPr>
            <a:lvl3pPr marL="1371600" marR="0" lvl="2"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3pPr>
            <a:lvl4pPr marL="1828800" marR="0" lvl="3"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4pPr>
            <a:lvl5pPr marL="2286000" marR="0" lvl="4"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5pPr>
            <a:lvl6pPr marL="2743200" marR="0" lvl="5"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6pPr>
            <a:lvl7pPr marL="3200400" marR="0" lvl="6"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7pPr>
            <a:lvl8pPr marL="3657600" marR="0" lvl="7" indent="-317500" algn="l" rtl="0">
              <a:lnSpc>
                <a:spcPct val="115000"/>
              </a:lnSpc>
              <a:spcBef>
                <a:spcPts val="1400"/>
              </a:spcBef>
              <a:spcAft>
                <a:spcPts val="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8pPr>
            <a:lvl9pPr marL="4114800" marR="0" lvl="8" indent="-317500" algn="l" rtl="0">
              <a:lnSpc>
                <a:spcPct val="115000"/>
              </a:lnSpc>
              <a:spcBef>
                <a:spcPts val="1400"/>
              </a:spcBef>
              <a:spcAft>
                <a:spcPts val="1400"/>
              </a:spcAft>
              <a:buClr>
                <a:schemeClr val="accent1"/>
              </a:buClr>
              <a:buSzPts val="1400"/>
              <a:buFont typeface="Roboto"/>
              <a:buChar char="■"/>
              <a:defRPr sz="1400" b="0" i="0" u="none" strike="noStrike" cap="none">
                <a:solidFill>
                  <a:schemeClr val="accent1"/>
                </a:solidFill>
                <a:latin typeface="Roboto"/>
                <a:ea typeface="Roboto"/>
                <a:cs typeface="Roboto"/>
                <a:sym typeface="Roboto"/>
              </a:defRPr>
            </a:lvl9pPr>
          </a:lstStyle>
          <a:p>
            <a:endParaRPr/>
          </a:p>
        </p:txBody>
      </p:sp>
      <p:sp>
        <p:nvSpPr>
          <p:cNvPr id="119" name="Google Shape;119;p2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Red Footer">
  <p:cSld name="Blank Red Footer">
    <p:spTree>
      <p:nvGrpSpPr>
        <p:cNvPr id="1" name="Shape 120"/>
        <p:cNvGrpSpPr/>
        <p:nvPr/>
      </p:nvGrpSpPr>
      <p:grpSpPr>
        <a:xfrm>
          <a:off x="0" y="0"/>
          <a:ext cx="0" cy="0"/>
          <a:chOff x="0" y="0"/>
          <a:chExt cx="0" cy="0"/>
        </a:xfrm>
      </p:grpSpPr>
      <p:sp>
        <p:nvSpPr>
          <p:cNvPr id="121" name="Google Shape;121;p24"/>
          <p:cNvSpPr/>
          <p:nvPr/>
        </p:nvSpPr>
        <p:spPr>
          <a:xfrm flipH="1">
            <a:off x="-19300" y="4617750"/>
            <a:ext cx="9189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800000"/>
          </a:solidFill>
          <a:ln>
            <a:noFill/>
          </a:ln>
        </p:spPr>
      </p:sp>
      <p:sp>
        <p:nvSpPr>
          <p:cNvPr id="122" name="Google Shape;122;p24"/>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23" name="Google Shape;123;p24"/>
          <p:cNvSpPr/>
          <p:nvPr/>
        </p:nvSpPr>
        <p:spPr>
          <a:xfrm flipH="1">
            <a:off x="-21457"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EA4335"/>
          </a:solidFill>
          <a:ln>
            <a:noFill/>
          </a:ln>
        </p:spPr>
      </p:sp>
      <p:sp>
        <p:nvSpPr>
          <p:cNvPr id="124" name="Google Shape;124;p2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25" name="Google Shape;125;p24"/>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Yellow Footer">
  <p:cSld name="Blank Yellow Footer">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28" name="Google Shape;128;p25"/>
          <p:cNvSpPr/>
          <p:nvPr/>
        </p:nvSpPr>
        <p:spPr>
          <a:xfrm flipH="1">
            <a:off x="25698" y="4617750"/>
            <a:ext cx="91440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FBBC05"/>
          </a:solidFill>
          <a:ln>
            <a:noFill/>
          </a:ln>
        </p:spPr>
      </p:sp>
      <p:sp>
        <p:nvSpPr>
          <p:cNvPr id="129" name="Google Shape;129;p25"/>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FFCC50"/>
          </a:solidFill>
          <a:ln>
            <a:noFill/>
          </a:ln>
        </p:spPr>
      </p:sp>
      <p:sp>
        <p:nvSpPr>
          <p:cNvPr id="130" name="Google Shape;130;p2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31" name="Google Shape;131;p25"/>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Green Footer">
  <p:cSld name="Blank Green Footer">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34" name="Google Shape;134;p26"/>
          <p:cNvSpPr/>
          <p:nvPr/>
        </p:nvSpPr>
        <p:spPr>
          <a:xfrm flipH="1">
            <a:off x="71898" y="4617750"/>
            <a:ext cx="90978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349351"/>
          </a:solidFill>
          <a:ln>
            <a:noFill/>
          </a:ln>
        </p:spPr>
      </p:sp>
      <p:sp>
        <p:nvSpPr>
          <p:cNvPr id="135" name="Google Shape;135;p26"/>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34A853"/>
          </a:solidFill>
          <a:ln>
            <a:noFill/>
          </a:ln>
        </p:spPr>
      </p:sp>
      <p:sp>
        <p:nvSpPr>
          <p:cNvPr id="136" name="Google Shape;136;p2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37" name="Google Shape;137;p26"/>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Gray Footer">
  <p:cSld name="Blank Gray Footer">
    <p:spTree>
      <p:nvGrpSpPr>
        <p:cNvPr id="1" name="Shape 138"/>
        <p:cNvGrpSpPr/>
        <p:nvPr/>
      </p:nvGrpSpPr>
      <p:grpSpPr>
        <a:xfrm>
          <a:off x="0" y="0"/>
          <a:ext cx="0" cy="0"/>
          <a:chOff x="0" y="0"/>
          <a:chExt cx="0" cy="0"/>
        </a:xfrm>
      </p:grpSpPr>
      <p:sp>
        <p:nvSpPr>
          <p:cNvPr id="139" name="Google Shape;139;p27"/>
          <p:cNvSpPr/>
          <p:nvPr/>
        </p:nvSpPr>
        <p:spPr>
          <a:xfrm flipH="1">
            <a:off x="63499" y="4617750"/>
            <a:ext cx="9106200" cy="548400"/>
          </a:xfrm>
          <a:custGeom>
            <a:avLst/>
            <a:gdLst/>
            <a:ahLst/>
            <a:cxnLst/>
            <a:rect l="l" t="t" r="r" b="b"/>
            <a:pathLst>
              <a:path w="120000" h="120000" extrusionOk="0">
                <a:moveTo>
                  <a:pt x="0" y="120000"/>
                </a:moveTo>
                <a:lnTo>
                  <a:pt x="168" y="0"/>
                </a:lnTo>
                <a:lnTo>
                  <a:pt x="120000" y="68165"/>
                </a:lnTo>
                <a:lnTo>
                  <a:pt x="119832" y="113092"/>
                </a:lnTo>
                <a:close/>
              </a:path>
            </a:pathLst>
          </a:custGeom>
          <a:solidFill>
            <a:srgbClr val="666666"/>
          </a:solidFill>
          <a:ln>
            <a:noFill/>
          </a:ln>
        </p:spPr>
      </p:sp>
      <p:sp>
        <p:nvSpPr>
          <p:cNvPr id="140" name="Google Shape;140;p27"/>
          <p:cNvSpPr/>
          <p:nvPr/>
        </p:nvSpPr>
        <p:spPr>
          <a:xfrm flipH="1">
            <a:off x="-12450" y="4686832"/>
            <a:ext cx="4769700" cy="474000"/>
          </a:xfrm>
          <a:custGeom>
            <a:avLst/>
            <a:gdLst/>
            <a:ahLst/>
            <a:cxnLst/>
            <a:rect l="l" t="t" r="r" b="b"/>
            <a:pathLst>
              <a:path w="120000" h="120000" extrusionOk="0">
                <a:moveTo>
                  <a:pt x="0" y="117227"/>
                </a:moveTo>
                <a:lnTo>
                  <a:pt x="120000" y="0"/>
                </a:lnTo>
                <a:lnTo>
                  <a:pt x="119904" y="120000"/>
                </a:lnTo>
                <a:close/>
              </a:path>
            </a:pathLst>
          </a:custGeom>
          <a:solidFill>
            <a:srgbClr val="999999"/>
          </a:solidFill>
          <a:ln>
            <a:noFill/>
          </a:ln>
        </p:spPr>
      </p:sp>
      <p:sp>
        <p:nvSpPr>
          <p:cNvPr id="141" name="Google Shape;141;p27"/>
          <p:cNvSpPr txBox="1">
            <a:spLocks noGrp="1"/>
          </p:cNvSpPr>
          <p:nvPr>
            <p:ph type="title"/>
          </p:nvPr>
        </p:nvSpPr>
        <p:spPr>
          <a:xfrm>
            <a:off x="167100" y="522375"/>
            <a:ext cx="66141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42" name="Google Shape;142;p2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a:p>
        </p:txBody>
      </p:sp>
      <p:pic>
        <p:nvPicPr>
          <p:cNvPr id="143" name="Google Shape;143;p27"/>
          <p:cNvPicPr preferRelativeResize="0"/>
          <p:nvPr/>
        </p:nvPicPr>
        <p:blipFill rotWithShape="1">
          <a:blip r:embed="rId2">
            <a:alphaModFix/>
          </a:blip>
          <a:srcRect/>
          <a:stretch/>
        </p:blipFill>
        <p:spPr>
          <a:xfrm>
            <a:off x="176218" y="4841764"/>
            <a:ext cx="555300" cy="1710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alf Color Blue">
  <p:cSld name="Half Color Blue">
    <p:spTree>
      <p:nvGrpSpPr>
        <p:cNvPr id="1" name="Shape 144"/>
        <p:cNvGrpSpPr/>
        <p:nvPr/>
      </p:nvGrpSpPr>
      <p:grpSpPr>
        <a:xfrm>
          <a:off x="0" y="0"/>
          <a:ext cx="0" cy="0"/>
          <a:chOff x="0" y="0"/>
          <a:chExt cx="0" cy="0"/>
        </a:xfrm>
      </p:grpSpPr>
      <p:sp>
        <p:nvSpPr>
          <p:cNvPr id="145" name="Google Shape;145;p28"/>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2pPr>
            <a:lvl3pPr lvl="2"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3pPr>
            <a:lvl4pPr lvl="3"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4pPr>
            <a:lvl5pPr lvl="4"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5pPr>
            <a:lvl6pPr lvl="5"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6pPr>
            <a:lvl7pPr lvl="6"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7pPr>
            <a:lvl8pPr lvl="7"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8pPr>
            <a:lvl9pPr lvl="8" indent="0" rtl="0">
              <a:spcBef>
                <a:spcPts val="0"/>
              </a:spcBef>
              <a:spcAft>
                <a:spcPts val="0"/>
              </a:spcAft>
              <a:buClr>
                <a:schemeClr val="accent2"/>
              </a:buClr>
              <a:buSzPts val="1400"/>
              <a:buFont typeface="Roboto"/>
              <a:buNone/>
              <a:defRPr sz="3600">
                <a:solidFill>
                  <a:schemeClr val="accent2"/>
                </a:solidFill>
                <a:latin typeface="Roboto"/>
                <a:ea typeface="Roboto"/>
                <a:cs typeface="Roboto"/>
                <a:sym typeface="Roboto"/>
              </a:defRPr>
            </a:lvl9pPr>
          </a:lstStyle>
          <a:p>
            <a:endParaRPr/>
          </a:p>
        </p:txBody>
      </p:sp>
      <p:sp>
        <p:nvSpPr>
          <p:cNvPr id="147" name="Google Shape;147;p2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48" name="Google Shape;148;p28"/>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 Color Blue &amp; 1 Text">
  <p:cSld name="Half Color Blue &amp; 1 Text">
    <p:spTree>
      <p:nvGrpSpPr>
        <p:cNvPr id="1" name="Shape 149"/>
        <p:cNvGrpSpPr/>
        <p:nvPr/>
      </p:nvGrpSpPr>
      <p:grpSpPr>
        <a:xfrm>
          <a:off x="0" y="0"/>
          <a:ext cx="0" cy="0"/>
          <a:chOff x="0" y="0"/>
          <a:chExt cx="0" cy="0"/>
        </a:xfrm>
      </p:grpSpPr>
      <p:sp>
        <p:nvSpPr>
          <p:cNvPr id="150" name="Google Shape;150;p29"/>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9"/>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52" name="Google Shape;152;p29"/>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53" name="Google Shape;153;p2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54" name="Google Shape;154;p29"/>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alf Color Red">
  <p:cSld name="Half Color Red">
    <p:spTree>
      <p:nvGrpSpPr>
        <p:cNvPr id="1" name="Shape 155"/>
        <p:cNvGrpSpPr/>
        <p:nvPr/>
      </p:nvGrpSpPr>
      <p:grpSpPr>
        <a:xfrm>
          <a:off x="0" y="0"/>
          <a:ext cx="0" cy="0"/>
          <a:chOff x="0" y="0"/>
          <a:chExt cx="0" cy="0"/>
        </a:xfrm>
      </p:grpSpPr>
      <p:sp>
        <p:nvSpPr>
          <p:cNvPr id="156" name="Google Shape;156;p30"/>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0"/>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58" name="Google Shape;158;p3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59" name="Google Shape;159;p30"/>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Half Color Red &amp; 1 Text">
  <p:cSld name="Half Color Red &amp; 1 Text">
    <p:spTree>
      <p:nvGrpSpPr>
        <p:cNvPr id="1" name="Shape 160"/>
        <p:cNvGrpSpPr/>
        <p:nvPr/>
      </p:nvGrpSpPr>
      <p:grpSpPr>
        <a:xfrm>
          <a:off x="0" y="0"/>
          <a:ext cx="0" cy="0"/>
          <a:chOff x="0" y="0"/>
          <a:chExt cx="0" cy="0"/>
        </a:xfrm>
      </p:grpSpPr>
      <p:sp>
        <p:nvSpPr>
          <p:cNvPr id="161" name="Google Shape;161;p31"/>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1"/>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63" name="Google Shape;163;p31"/>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64" name="Google Shape;164;p3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65" name="Google Shape;165;p31"/>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Half Color Red &amp; 3 Text">
  <p:cSld name="Half Color Red &amp; 3 Text">
    <p:spTree>
      <p:nvGrpSpPr>
        <p:cNvPr id="1" name="Shape 166"/>
        <p:cNvGrpSpPr/>
        <p:nvPr/>
      </p:nvGrpSpPr>
      <p:grpSpPr>
        <a:xfrm>
          <a:off x="0" y="0"/>
          <a:ext cx="0" cy="0"/>
          <a:chOff x="0" y="0"/>
          <a:chExt cx="0" cy="0"/>
        </a:xfrm>
      </p:grpSpPr>
      <p:sp>
        <p:nvSpPr>
          <p:cNvPr id="167" name="Google Shape;167;p32"/>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2"/>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69" name="Google Shape;169;p32"/>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0" name="Google Shape;170;p32"/>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1" name="Google Shape;171;p32"/>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72" name="Google Shape;172;p3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73" name="Google Shape;173;p32"/>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Half Color Yellow">
  <p:cSld name="Half Color Yellow">
    <p:spTree>
      <p:nvGrpSpPr>
        <p:cNvPr id="1" name="Shape 174"/>
        <p:cNvGrpSpPr/>
        <p:nvPr/>
      </p:nvGrpSpPr>
      <p:grpSpPr>
        <a:xfrm>
          <a:off x="0" y="0"/>
          <a:ext cx="0" cy="0"/>
          <a:chOff x="0" y="0"/>
          <a:chExt cx="0" cy="0"/>
        </a:xfrm>
      </p:grpSpPr>
      <p:sp>
        <p:nvSpPr>
          <p:cNvPr id="175" name="Google Shape;175;p33"/>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3"/>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77" name="Google Shape;177;p3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78" name="Google Shape;178;p33"/>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Half Color Yellow &amp; 1 Text">
  <p:cSld name="Half Color Yellow &amp; 1 Text">
    <p:spTree>
      <p:nvGrpSpPr>
        <p:cNvPr id="1" name="Shape 179"/>
        <p:cNvGrpSpPr/>
        <p:nvPr/>
      </p:nvGrpSpPr>
      <p:grpSpPr>
        <a:xfrm>
          <a:off x="0" y="0"/>
          <a:ext cx="0" cy="0"/>
          <a:chOff x="0" y="0"/>
          <a:chExt cx="0" cy="0"/>
        </a:xfrm>
      </p:grpSpPr>
      <p:sp>
        <p:nvSpPr>
          <p:cNvPr id="180" name="Google Shape;180;p34"/>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4"/>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82" name="Google Shape;182;p34"/>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83" name="Google Shape;183;p3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84" name="Google Shape;184;p34"/>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Half Color Yellow &amp; 3 Text">
  <p:cSld name="Half Color Yellow &amp; 3 Text">
    <p:spTree>
      <p:nvGrpSpPr>
        <p:cNvPr id="1" name="Shape 185"/>
        <p:cNvGrpSpPr/>
        <p:nvPr/>
      </p:nvGrpSpPr>
      <p:grpSpPr>
        <a:xfrm>
          <a:off x="0" y="0"/>
          <a:ext cx="0" cy="0"/>
          <a:chOff x="0" y="0"/>
          <a:chExt cx="0" cy="0"/>
        </a:xfrm>
      </p:grpSpPr>
      <p:sp>
        <p:nvSpPr>
          <p:cNvPr id="186" name="Google Shape;186;p35"/>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87" name="Google Shape;187;p35"/>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5"/>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89" name="Google Shape;189;p35"/>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90" name="Google Shape;190;p35"/>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191" name="Google Shape;191;p3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92" name="Google Shape;192;p35"/>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alf Color Green">
  <p:cSld name="Half Color Green">
    <p:spTree>
      <p:nvGrpSpPr>
        <p:cNvPr id="1" name="Shape 193"/>
        <p:cNvGrpSpPr/>
        <p:nvPr/>
      </p:nvGrpSpPr>
      <p:grpSpPr>
        <a:xfrm>
          <a:off x="0" y="0"/>
          <a:ext cx="0" cy="0"/>
          <a:chOff x="0" y="0"/>
          <a:chExt cx="0" cy="0"/>
        </a:xfrm>
      </p:grpSpPr>
      <p:sp>
        <p:nvSpPr>
          <p:cNvPr id="194" name="Google Shape;194;p36"/>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6"/>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196" name="Google Shape;196;p3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197" name="Google Shape;197;p36"/>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Half Color Green &amp; 1 Text">
  <p:cSld name="Half Color Green &amp; 1 Text">
    <p:spTree>
      <p:nvGrpSpPr>
        <p:cNvPr id="1" name="Shape 198"/>
        <p:cNvGrpSpPr/>
        <p:nvPr/>
      </p:nvGrpSpPr>
      <p:grpSpPr>
        <a:xfrm>
          <a:off x="0" y="0"/>
          <a:ext cx="0" cy="0"/>
          <a:chOff x="0" y="0"/>
          <a:chExt cx="0" cy="0"/>
        </a:xfrm>
      </p:grpSpPr>
      <p:sp>
        <p:nvSpPr>
          <p:cNvPr id="199" name="Google Shape;199;p37"/>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7"/>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201" name="Google Shape;201;p37"/>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02" name="Google Shape;202;p3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203" name="Google Shape;203;p37"/>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Half Color Green &amp; 3 Text">
  <p:cSld name="Half Color Green &amp; 3 Text">
    <p:spTree>
      <p:nvGrpSpPr>
        <p:cNvPr id="1" name="Shape 204"/>
        <p:cNvGrpSpPr/>
        <p:nvPr/>
      </p:nvGrpSpPr>
      <p:grpSpPr>
        <a:xfrm>
          <a:off x="0" y="0"/>
          <a:ext cx="0" cy="0"/>
          <a:chOff x="0" y="0"/>
          <a:chExt cx="0" cy="0"/>
        </a:xfrm>
      </p:grpSpPr>
      <p:sp>
        <p:nvSpPr>
          <p:cNvPr id="205" name="Google Shape;205;p38"/>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8"/>
          <p:cNvSpPr txBox="1">
            <a:spLocks noGrp="1"/>
          </p:cNvSpPr>
          <p:nvPr>
            <p:ph type="title"/>
          </p:nvPr>
        </p:nvSpPr>
        <p:spPr>
          <a:xfrm>
            <a:off x="167100" y="522375"/>
            <a:ext cx="3892800" cy="755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207" name="Google Shape;207;p38"/>
          <p:cNvSpPr txBox="1">
            <a:spLocks noGrp="1"/>
          </p:cNvSpPr>
          <p:nvPr>
            <p:ph type="body" idx="1"/>
          </p:nvPr>
        </p:nvSpPr>
        <p:spPr>
          <a:xfrm>
            <a:off x="180150" y="1540350"/>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08" name="Google Shape;208;p38"/>
          <p:cNvSpPr txBox="1">
            <a:spLocks noGrp="1"/>
          </p:cNvSpPr>
          <p:nvPr>
            <p:ph type="body" idx="2"/>
          </p:nvPr>
        </p:nvSpPr>
        <p:spPr>
          <a:xfrm>
            <a:off x="189175" y="24411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09" name="Google Shape;209;p38"/>
          <p:cNvSpPr txBox="1">
            <a:spLocks noGrp="1"/>
          </p:cNvSpPr>
          <p:nvPr>
            <p:ph type="body" idx="3"/>
          </p:nvPr>
        </p:nvSpPr>
        <p:spPr>
          <a:xfrm>
            <a:off x="198175" y="3450025"/>
            <a:ext cx="3315000" cy="8559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1pPr>
            <a:lvl2pPr marL="914400" marR="0" lvl="1"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2pPr>
            <a:lvl3pPr marL="1371600" marR="0" lvl="2"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3pPr>
            <a:lvl4pPr marL="1828800" marR="0" lvl="3"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4pPr>
            <a:lvl5pPr marL="2286000" marR="0" lvl="4"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5pPr>
            <a:lvl6pPr marL="2743200" marR="0" lvl="5"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6pPr>
            <a:lvl7pPr marL="3200400" marR="0" lvl="6"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7pPr>
            <a:lvl8pPr marL="3657600" marR="0" lvl="7" indent="-228600" algn="l" rtl="0">
              <a:lnSpc>
                <a:spcPct val="115000"/>
              </a:lnSpc>
              <a:spcBef>
                <a:spcPts val="1400"/>
              </a:spcBef>
              <a:spcAft>
                <a:spcPts val="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8pPr>
            <a:lvl9pPr marL="4114800" marR="0" lvl="8" indent="-228600" algn="l" rtl="0">
              <a:lnSpc>
                <a:spcPct val="115000"/>
              </a:lnSpc>
              <a:spcBef>
                <a:spcPts val="1400"/>
              </a:spcBef>
              <a:spcAft>
                <a:spcPts val="1400"/>
              </a:spcAft>
              <a:buClr>
                <a:schemeClr val="accent1"/>
              </a:buClr>
              <a:buSzPts val="1400"/>
              <a:buFont typeface="Roboto"/>
              <a:buNone/>
              <a:defRPr sz="1200" b="0" i="0" u="none" strike="noStrike" cap="none">
                <a:solidFill>
                  <a:schemeClr val="accent1"/>
                </a:solidFill>
                <a:latin typeface="Roboto"/>
                <a:ea typeface="Roboto"/>
                <a:cs typeface="Roboto"/>
                <a:sym typeface="Roboto"/>
              </a:defRPr>
            </a:lvl9pPr>
          </a:lstStyle>
          <a:p>
            <a:endParaRPr/>
          </a:p>
        </p:txBody>
      </p:sp>
      <p:sp>
        <p:nvSpPr>
          <p:cNvPr id="210" name="Google Shape;210;p3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pic>
        <p:nvPicPr>
          <p:cNvPr id="211" name="Google Shape;211;p38"/>
          <p:cNvPicPr preferRelativeResize="0"/>
          <p:nvPr/>
        </p:nvPicPr>
        <p:blipFill rotWithShape="1">
          <a:blip r:embed="rId2">
            <a:alphaModFix/>
          </a:blip>
          <a:srcRect/>
          <a:stretch/>
        </p:blipFill>
        <p:spPr>
          <a:xfrm>
            <a:off x="176225" y="4841775"/>
            <a:ext cx="538200" cy="1710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Red">
  <p:cSld name="Section Header Red">
    <p:bg>
      <p:bgPr>
        <a:solidFill>
          <a:srgbClr val="EA4335"/>
        </a:solidFill>
        <a:effectLst/>
      </p:bgPr>
    </p:bg>
    <p:spTree>
      <p:nvGrpSpPr>
        <p:cNvPr id="1" name="Shape 212"/>
        <p:cNvGrpSpPr/>
        <p:nvPr/>
      </p:nvGrpSpPr>
      <p:grpSpPr>
        <a:xfrm>
          <a:off x="0" y="0"/>
          <a:ext cx="0" cy="0"/>
          <a:chOff x="0" y="0"/>
          <a:chExt cx="0" cy="0"/>
        </a:xfrm>
      </p:grpSpPr>
      <p:sp>
        <p:nvSpPr>
          <p:cNvPr id="213" name="Google Shape;213;p3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accent1"/>
              </a:solidFill>
            </a:endParaRPr>
          </a:p>
        </p:txBody>
      </p:sp>
      <p:sp>
        <p:nvSpPr>
          <p:cNvPr id="214" name="Google Shape;214;p39"/>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215" name="Google Shape;215;p39"/>
          <p:cNvSpPr/>
          <p:nvPr/>
        </p:nvSpPr>
        <p:spPr>
          <a:xfrm flipH="1">
            <a:off x="3450348" y="767950"/>
            <a:ext cx="5693700" cy="4375500"/>
          </a:xfrm>
          <a:prstGeom prst="rtTriangle">
            <a:avLst/>
          </a:prstGeom>
          <a:solidFill>
            <a:srgbClr val="FF52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9"/>
          <p:cNvSpPr/>
          <p:nvPr/>
        </p:nvSpPr>
        <p:spPr>
          <a:xfrm rot="10800000">
            <a:off x="3263749" y="0"/>
            <a:ext cx="5880300" cy="2994900"/>
          </a:xfrm>
          <a:prstGeom prst="rtTriangle">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9"/>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18" name="Google Shape;218;p39"/>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19" name="Google Shape;219;p3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Yellow">
  <p:cSld name="Section Header Yellow">
    <p:bg>
      <p:bgPr>
        <a:solidFill>
          <a:srgbClr val="F4B400"/>
        </a:solidFill>
        <a:effectLst/>
      </p:bgPr>
    </p:bg>
    <p:spTree>
      <p:nvGrpSpPr>
        <p:cNvPr id="1" name="Shape 220"/>
        <p:cNvGrpSpPr/>
        <p:nvPr/>
      </p:nvGrpSpPr>
      <p:grpSpPr>
        <a:xfrm>
          <a:off x="0" y="0"/>
          <a:ext cx="0" cy="0"/>
          <a:chOff x="0" y="0"/>
          <a:chExt cx="0" cy="0"/>
        </a:xfrm>
      </p:grpSpPr>
      <p:sp>
        <p:nvSpPr>
          <p:cNvPr id="221" name="Google Shape;221;p40"/>
          <p:cNvSpPr/>
          <p:nvPr/>
        </p:nvSpPr>
        <p:spPr>
          <a:xfrm flipH="1">
            <a:off x="3450348" y="767950"/>
            <a:ext cx="5693700" cy="4375500"/>
          </a:xfrm>
          <a:prstGeom prst="rtTriangle">
            <a:avLst/>
          </a:prstGeom>
          <a:solidFill>
            <a:srgbClr val="FFCC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0"/>
          <p:cNvSpPr/>
          <p:nvPr/>
        </p:nvSpPr>
        <p:spPr>
          <a:xfrm rot="10800000">
            <a:off x="3263749" y="0"/>
            <a:ext cx="5880300" cy="2994900"/>
          </a:xfrm>
          <a:prstGeom prst="rtTriangle">
            <a:avLst/>
          </a:prstGeom>
          <a:solidFill>
            <a:srgbClr val="B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0"/>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24" name="Google Shape;224;p40"/>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25" name="Google Shape;225;p4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Green">
  <p:cSld name="Section Header Green">
    <p:bg>
      <p:bgPr>
        <a:solidFill>
          <a:srgbClr val="34A853"/>
        </a:solidFill>
        <a:effectLst/>
      </p:bgPr>
    </p:bg>
    <p:spTree>
      <p:nvGrpSpPr>
        <p:cNvPr id="1" name="Shape 226"/>
        <p:cNvGrpSpPr/>
        <p:nvPr/>
      </p:nvGrpSpPr>
      <p:grpSpPr>
        <a:xfrm>
          <a:off x="0" y="0"/>
          <a:ext cx="0" cy="0"/>
          <a:chOff x="0" y="0"/>
          <a:chExt cx="0" cy="0"/>
        </a:xfrm>
      </p:grpSpPr>
      <p:sp>
        <p:nvSpPr>
          <p:cNvPr id="227" name="Google Shape;227;p41"/>
          <p:cNvSpPr/>
          <p:nvPr/>
        </p:nvSpPr>
        <p:spPr>
          <a:xfrm flipH="1">
            <a:off x="3450348" y="767950"/>
            <a:ext cx="5693700" cy="4375500"/>
          </a:xfrm>
          <a:prstGeom prst="rtTriangle">
            <a:avLst/>
          </a:prstGeom>
          <a:solidFill>
            <a:srgbClr val="57B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8" name="Google Shape;228;p41"/>
          <p:cNvSpPr/>
          <p:nvPr/>
        </p:nvSpPr>
        <p:spPr>
          <a:xfrm rot="10800000">
            <a:off x="3263749" y="0"/>
            <a:ext cx="5880300" cy="2994900"/>
          </a:xfrm>
          <a:prstGeom prst="rtTriangle">
            <a:avLst/>
          </a:prstGeom>
          <a:solidFill>
            <a:srgbClr val="3493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1"/>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30" name="Google Shape;230;p41"/>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31" name="Google Shape;231;p4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Gray">
  <p:cSld name="Section Header Gray">
    <p:bg>
      <p:bgPr>
        <a:solidFill>
          <a:srgbClr val="999999"/>
        </a:solidFill>
        <a:effectLst/>
      </p:bgPr>
    </p:bg>
    <p:spTree>
      <p:nvGrpSpPr>
        <p:cNvPr id="1" name="Shape 232"/>
        <p:cNvGrpSpPr/>
        <p:nvPr/>
      </p:nvGrpSpPr>
      <p:grpSpPr>
        <a:xfrm>
          <a:off x="0" y="0"/>
          <a:ext cx="0" cy="0"/>
          <a:chOff x="0" y="0"/>
          <a:chExt cx="0" cy="0"/>
        </a:xfrm>
      </p:grpSpPr>
      <p:sp>
        <p:nvSpPr>
          <p:cNvPr id="233" name="Google Shape;233;p42"/>
          <p:cNvSpPr/>
          <p:nvPr/>
        </p:nvSpPr>
        <p:spPr>
          <a:xfrm flipH="1">
            <a:off x="3450348" y="767950"/>
            <a:ext cx="5693700" cy="4375500"/>
          </a:xfrm>
          <a:prstGeom prst="rtTriangle">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2"/>
          <p:cNvSpPr/>
          <p:nvPr/>
        </p:nvSpPr>
        <p:spPr>
          <a:xfrm rot="10800000">
            <a:off x="3263749" y="0"/>
            <a:ext cx="5880300" cy="2994900"/>
          </a:xfrm>
          <a:prstGeom prst="rtTriangle">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2"/>
          <p:cNvSpPr txBox="1">
            <a:spLocks noGrp="1"/>
          </p:cNvSpPr>
          <p:nvPr>
            <p:ph type="title"/>
          </p:nvPr>
        </p:nvSpPr>
        <p:spPr>
          <a:xfrm>
            <a:off x="176225" y="742275"/>
            <a:ext cx="8222100" cy="1012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2"/>
              </a:buClr>
              <a:buSzPts val="1400"/>
              <a:buFont typeface="Roboto"/>
              <a:buNone/>
              <a:defRPr sz="3600" b="0" i="0" u="none" strike="noStrike" cap="none">
                <a:solidFill>
                  <a:srgbClr val="FFFFFF"/>
                </a:solidFill>
                <a:latin typeface="Roboto"/>
                <a:ea typeface="Roboto"/>
                <a:cs typeface="Roboto"/>
                <a:sym typeface="Roboto"/>
              </a:defRPr>
            </a:lvl1pPr>
            <a:lvl2pPr lvl="1" indent="0" algn="ctr" rtl="0">
              <a:spcBef>
                <a:spcPts val="0"/>
              </a:spcBef>
              <a:spcAft>
                <a:spcPts val="0"/>
              </a:spcAft>
              <a:buClr>
                <a:schemeClr val="accent2"/>
              </a:buClr>
              <a:buSzPts val="1400"/>
              <a:buFont typeface="Arial"/>
              <a:buNone/>
              <a:defRPr sz="3600">
                <a:solidFill>
                  <a:schemeClr val="accent2"/>
                </a:solidFill>
              </a:defRPr>
            </a:lvl2pPr>
            <a:lvl3pPr lvl="2" indent="0" algn="ctr" rtl="0">
              <a:spcBef>
                <a:spcPts val="0"/>
              </a:spcBef>
              <a:spcAft>
                <a:spcPts val="0"/>
              </a:spcAft>
              <a:buClr>
                <a:schemeClr val="accent2"/>
              </a:buClr>
              <a:buSzPts val="1400"/>
              <a:buFont typeface="Arial"/>
              <a:buNone/>
              <a:defRPr sz="3600">
                <a:solidFill>
                  <a:schemeClr val="accent2"/>
                </a:solidFill>
              </a:defRPr>
            </a:lvl3pPr>
            <a:lvl4pPr lvl="3" indent="0" algn="ctr" rtl="0">
              <a:spcBef>
                <a:spcPts val="0"/>
              </a:spcBef>
              <a:spcAft>
                <a:spcPts val="0"/>
              </a:spcAft>
              <a:buClr>
                <a:schemeClr val="accent2"/>
              </a:buClr>
              <a:buSzPts val="1400"/>
              <a:buFont typeface="Arial"/>
              <a:buNone/>
              <a:defRPr sz="3600">
                <a:solidFill>
                  <a:schemeClr val="accent2"/>
                </a:solidFill>
              </a:defRPr>
            </a:lvl4pPr>
            <a:lvl5pPr lvl="4" indent="0" algn="ctr" rtl="0">
              <a:spcBef>
                <a:spcPts val="0"/>
              </a:spcBef>
              <a:spcAft>
                <a:spcPts val="0"/>
              </a:spcAft>
              <a:buClr>
                <a:schemeClr val="accent2"/>
              </a:buClr>
              <a:buSzPts val="1400"/>
              <a:buFont typeface="Arial"/>
              <a:buNone/>
              <a:defRPr sz="3600">
                <a:solidFill>
                  <a:schemeClr val="accent2"/>
                </a:solidFill>
              </a:defRPr>
            </a:lvl5pPr>
            <a:lvl6pPr lvl="5" indent="0" algn="ctr" rtl="0">
              <a:spcBef>
                <a:spcPts val="0"/>
              </a:spcBef>
              <a:spcAft>
                <a:spcPts val="0"/>
              </a:spcAft>
              <a:buClr>
                <a:schemeClr val="accent2"/>
              </a:buClr>
              <a:buSzPts val="1400"/>
              <a:buFont typeface="Arial"/>
              <a:buNone/>
              <a:defRPr sz="3600">
                <a:solidFill>
                  <a:schemeClr val="accent2"/>
                </a:solidFill>
              </a:defRPr>
            </a:lvl6pPr>
            <a:lvl7pPr lvl="6" indent="0" algn="ctr" rtl="0">
              <a:spcBef>
                <a:spcPts val="0"/>
              </a:spcBef>
              <a:spcAft>
                <a:spcPts val="0"/>
              </a:spcAft>
              <a:buClr>
                <a:schemeClr val="accent2"/>
              </a:buClr>
              <a:buSzPts val="1400"/>
              <a:buFont typeface="Arial"/>
              <a:buNone/>
              <a:defRPr sz="3600">
                <a:solidFill>
                  <a:schemeClr val="accent2"/>
                </a:solidFill>
              </a:defRPr>
            </a:lvl7pPr>
            <a:lvl8pPr lvl="7" indent="0" algn="ctr" rtl="0">
              <a:spcBef>
                <a:spcPts val="0"/>
              </a:spcBef>
              <a:spcAft>
                <a:spcPts val="0"/>
              </a:spcAft>
              <a:buClr>
                <a:schemeClr val="accent2"/>
              </a:buClr>
              <a:buSzPts val="1400"/>
              <a:buFont typeface="Arial"/>
              <a:buNone/>
              <a:defRPr sz="3600">
                <a:solidFill>
                  <a:schemeClr val="accent2"/>
                </a:solidFill>
              </a:defRPr>
            </a:lvl8pPr>
            <a:lvl9pPr lvl="8" indent="0" algn="ctr" rtl="0">
              <a:spcBef>
                <a:spcPts val="0"/>
              </a:spcBef>
              <a:spcAft>
                <a:spcPts val="0"/>
              </a:spcAft>
              <a:buClr>
                <a:schemeClr val="accent2"/>
              </a:buClr>
              <a:buSzPts val="1400"/>
              <a:buFont typeface="Arial"/>
              <a:buNone/>
              <a:defRPr sz="3600">
                <a:solidFill>
                  <a:schemeClr val="accent2"/>
                </a:solidFill>
              </a:defRPr>
            </a:lvl9pPr>
          </a:lstStyle>
          <a:p>
            <a:endParaRPr/>
          </a:p>
        </p:txBody>
      </p:sp>
      <p:pic>
        <p:nvPicPr>
          <p:cNvPr id="236" name="Google Shape;236;p42"/>
          <p:cNvPicPr preferRelativeResize="0"/>
          <p:nvPr/>
        </p:nvPicPr>
        <p:blipFill rotWithShape="1">
          <a:blip r:embed="rId2">
            <a:alphaModFix/>
          </a:blip>
          <a:srcRect/>
          <a:stretch/>
        </p:blipFill>
        <p:spPr>
          <a:xfrm>
            <a:off x="176218" y="4841764"/>
            <a:ext cx="555300" cy="171000"/>
          </a:xfrm>
          <a:prstGeom prst="rect">
            <a:avLst/>
          </a:prstGeom>
          <a:noFill/>
          <a:ln>
            <a:noFill/>
          </a:ln>
        </p:spPr>
      </p:pic>
      <p:sp>
        <p:nvSpPr>
          <p:cNvPr id="237" name="Google Shape;237;p4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 Title">
  <p:cSld name="TITLE_2">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4" name="Google Shape;244;p4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45" name="Google Shape;245;p4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ue Footer - Title &amp; Body">
  <p:cSld name="CUSTOM_3">
    <p:spTree>
      <p:nvGrpSpPr>
        <p:cNvPr id="1" name="Shape 246"/>
        <p:cNvGrpSpPr/>
        <p:nvPr/>
      </p:nvGrpSpPr>
      <p:grpSpPr>
        <a:xfrm>
          <a:off x="0" y="0"/>
          <a:ext cx="0" cy="0"/>
          <a:chOff x="0" y="0"/>
          <a:chExt cx="0" cy="0"/>
        </a:xfrm>
      </p:grpSpPr>
      <p:grpSp>
        <p:nvGrpSpPr>
          <p:cNvPr id="247" name="Google Shape;247;p45"/>
          <p:cNvGrpSpPr/>
          <p:nvPr/>
        </p:nvGrpSpPr>
        <p:grpSpPr>
          <a:xfrm>
            <a:off x="-19118" y="4626758"/>
            <a:ext cx="9182236" cy="548378"/>
            <a:chOff x="-19118" y="4617750"/>
            <a:chExt cx="9182236" cy="548378"/>
          </a:xfrm>
        </p:grpSpPr>
        <p:sp>
          <p:nvSpPr>
            <p:cNvPr id="248" name="Google Shape;248;p45"/>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249" name="Google Shape;249;p45"/>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pic>
        <p:nvPicPr>
          <p:cNvPr id="250" name="Google Shape;250;p45"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51" name="Google Shape;251;p45"/>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52" name="Google Shape;252;p45"/>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53" name="Google Shape;253;p4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Red Footer - Title &amp; Body">
  <p:cSld name="CUSTOM_3_1">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56" name="Google Shape;256;p46"/>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800000"/>
          </a:solidFill>
          <a:ln>
            <a:noFill/>
          </a:ln>
        </p:spPr>
      </p:sp>
      <p:sp>
        <p:nvSpPr>
          <p:cNvPr id="257" name="Google Shape;257;p46"/>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EA4335"/>
          </a:solidFill>
          <a:ln>
            <a:noFill/>
          </a:ln>
        </p:spPr>
      </p:sp>
      <p:pic>
        <p:nvPicPr>
          <p:cNvPr id="258" name="Google Shape;258;p46"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59" name="Google Shape;259;p46"/>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60" name="Google Shape;260;p4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Yellow Footer - Title &amp; Body">
  <p:cSld name="CUSTOM_3_1_1">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3" name="Google Shape;263;p47"/>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FBBC05"/>
          </a:solidFill>
          <a:ln>
            <a:noFill/>
          </a:ln>
        </p:spPr>
      </p:sp>
      <p:sp>
        <p:nvSpPr>
          <p:cNvPr id="264" name="Google Shape;264;p47"/>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65" name="Google Shape;265;p47"/>
          <p:cNvSpPr/>
          <p:nvPr/>
        </p:nvSpPr>
        <p:spPr>
          <a:xfrm flipH="1">
            <a:off x="-12535"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FFCC50"/>
          </a:solidFill>
          <a:ln>
            <a:noFill/>
          </a:ln>
        </p:spPr>
      </p:sp>
      <p:pic>
        <p:nvPicPr>
          <p:cNvPr id="266" name="Google Shape;266;p47"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67" name="Google Shape;267;p4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Green Footer - Title &amp; Body">
  <p:cSld name="CUSTOM_3_1_1_1">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0" name="Google Shape;270;p48"/>
          <p:cNvSpPr/>
          <p:nvPr/>
        </p:nvSpPr>
        <p:spPr>
          <a:xfrm>
            <a:off x="81075" y="4617750"/>
            <a:ext cx="9088625" cy="548375"/>
          </a:xfrm>
          <a:custGeom>
            <a:avLst/>
            <a:gdLst/>
            <a:ahLst/>
            <a:cxnLst/>
            <a:rect l="l" t="t" r="r" b="b"/>
            <a:pathLst>
              <a:path w="363545" h="21935" extrusionOk="0">
                <a:moveTo>
                  <a:pt x="363545" y="21935"/>
                </a:moveTo>
                <a:lnTo>
                  <a:pt x="363036" y="0"/>
                </a:lnTo>
                <a:lnTo>
                  <a:pt x="0" y="12743"/>
                </a:lnTo>
                <a:lnTo>
                  <a:pt x="869" y="20673"/>
                </a:lnTo>
                <a:close/>
              </a:path>
            </a:pathLst>
          </a:custGeom>
          <a:solidFill>
            <a:srgbClr val="349351"/>
          </a:solidFill>
          <a:ln>
            <a:noFill/>
          </a:ln>
        </p:spPr>
      </p:sp>
      <p:sp>
        <p:nvSpPr>
          <p:cNvPr id="271" name="Google Shape;271;p48"/>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34A853"/>
          </a:solidFill>
          <a:ln>
            <a:noFill/>
          </a:ln>
        </p:spPr>
      </p:sp>
      <p:pic>
        <p:nvPicPr>
          <p:cNvPr id="272" name="Google Shape;272;p48"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73" name="Google Shape;273;p48"/>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74" name="Google Shape;274;p4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Gray Footer - Title &amp; Body">
  <p:cSld name="CUSTOM_3_1_1_1_1">
    <p:spTree>
      <p:nvGrpSpPr>
        <p:cNvPr id="1" name="Shape 275"/>
        <p:cNvGrpSpPr/>
        <p:nvPr/>
      </p:nvGrpSpPr>
      <p:grpSpPr>
        <a:xfrm>
          <a:off x="0" y="0"/>
          <a:ext cx="0" cy="0"/>
          <a:chOff x="0" y="0"/>
          <a:chExt cx="0" cy="0"/>
        </a:xfrm>
      </p:grpSpPr>
      <p:sp>
        <p:nvSpPr>
          <p:cNvPr id="276" name="Google Shape;276;p49"/>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277" name="Google Shape;277;p49"/>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pic>
        <p:nvPicPr>
          <p:cNvPr id="278" name="Google Shape;278;p49"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79" name="Google Shape;279;p49"/>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0" name="Google Shape;280;p49"/>
          <p:cNvSpPr txBox="1">
            <a:spLocks noGrp="1"/>
          </p:cNvSpPr>
          <p:nvPr>
            <p:ph type="body" idx="1"/>
          </p:nvPr>
        </p:nvSpPr>
        <p:spPr>
          <a:xfrm>
            <a:off x="176225" y="1305875"/>
            <a:ext cx="5244900" cy="26067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endParaRPr/>
          </a:p>
        </p:txBody>
      </p:sp>
      <p:sp>
        <p:nvSpPr>
          <p:cNvPr id="281" name="Google Shape;281;p4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Blue Footer">
  <p:cSld name="TITLE_2_1">
    <p:spTree>
      <p:nvGrpSpPr>
        <p:cNvPr id="1" name="Shape 282"/>
        <p:cNvGrpSpPr/>
        <p:nvPr/>
      </p:nvGrpSpPr>
      <p:grpSpPr>
        <a:xfrm>
          <a:off x="0" y="0"/>
          <a:ext cx="0" cy="0"/>
          <a:chOff x="0" y="0"/>
          <a:chExt cx="0" cy="0"/>
        </a:xfrm>
      </p:grpSpPr>
      <p:sp>
        <p:nvSpPr>
          <p:cNvPr id="283" name="Google Shape;283;p50"/>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284" name="Google Shape;284;p50"/>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5" name="Google Shape;285;p5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286" name="Google Shape;286;p50"/>
          <p:cNvGrpSpPr/>
          <p:nvPr/>
        </p:nvGrpSpPr>
        <p:grpSpPr>
          <a:xfrm>
            <a:off x="-19118" y="4626758"/>
            <a:ext cx="9182236" cy="548378"/>
            <a:chOff x="-19118" y="4617750"/>
            <a:chExt cx="9182236" cy="548378"/>
          </a:xfrm>
        </p:grpSpPr>
        <p:sp>
          <p:nvSpPr>
            <p:cNvPr id="287" name="Google Shape;287;p50"/>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288" name="Google Shape;288;p50"/>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pic>
        <p:nvPicPr>
          <p:cNvPr id="289" name="Google Shape;289;p50"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Red Footer">
  <p:cSld name="TITLE_2_1_1">
    <p:spTree>
      <p:nvGrpSpPr>
        <p:cNvPr id="1" name="Shape 290"/>
        <p:cNvGrpSpPr/>
        <p:nvPr/>
      </p:nvGrpSpPr>
      <p:grpSpPr>
        <a:xfrm>
          <a:off x="0" y="0"/>
          <a:ext cx="0" cy="0"/>
          <a:chOff x="0" y="0"/>
          <a:chExt cx="0" cy="0"/>
        </a:xfrm>
      </p:grpSpPr>
      <p:sp>
        <p:nvSpPr>
          <p:cNvPr id="291" name="Google Shape;291;p51"/>
          <p:cNvSpPr/>
          <p:nvPr/>
        </p:nvSpPr>
        <p:spPr>
          <a:xfrm flipH="1">
            <a:off x="-19200" y="4617750"/>
            <a:ext cx="9188900"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800000"/>
          </a:solidFill>
          <a:ln>
            <a:noFill/>
          </a:ln>
        </p:spPr>
      </p:sp>
      <p:sp>
        <p:nvSpPr>
          <p:cNvPr id="292" name="Google Shape;292;p51"/>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3" name="Google Shape;293;p51"/>
          <p:cNvSpPr/>
          <p:nvPr/>
        </p:nvSpPr>
        <p:spPr>
          <a:xfrm flipH="1">
            <a:off x="-21543"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EA4335"/>
          </a:solidFill>
          <a:ln>
            <a:noFill/>
          </a:ln>
        </p:spPr>
      </p:sp>
      <p:sp>
        <p:nvSpPr>
          <p:cNvPr id="294" name="Google Shape;294;p5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95" name="Google Shape;295;p51"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Yellow Footer">
  <p:cSld name="TITLE_2_2">
    <p:spTree>
      <p:nvGrpSpPr>
        <p:cNvPr id="1" name="Shape 296"/>
        <p:cNvGrpSpPr/>
        <p:nvPr/>
      </p:nvGrpSpPr>
      <p:grpSpPr>
        <a:xfrm>
          <a:off x="0" y="0"/>
          <a:ext cx="0" cy="0"/>
          <a:chOff x="0" y="0"/>
          <a:chExt cx="0" cy="0"/>
        </a:xfrm>
      </p:grpSpPr>
      <p:sp>
        <p:nvSpPr>
          <p:cNvPr id="297" name="Google Shape;297;p52"/>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8" name="Google Shape;298;p52"/>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FBBC05"/>
          </a:solidFill>
          <a:ln>
            <a:noFill/>
          </a:ln>
        </p:spPr>
      </p:sp>
      <p:sp>
        <p:nvSpPr>
          <p:cNvPr id="299" name="Google Shape;299;p52"/>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FFCC50"/>
          </a:solidFill>
          <a:ln>
            <a:noFill/>
          </a:ln>
        </p:spPr>
      </p:sp>
      <p:sp>
        <p:nvSpPr>
          <p:cNvPr id="300" name="Google Shape;300;p5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301" name="Google Shape;301;p52"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Green Footer">
  <p:cSld name="TITLE_2_3">
    <p:spTree>
      <p:nvGrpSpPr>
        <p:cNvPr id="1" name="Shape 302"/>
        <p:cNvGrpSpPr/>
        <p:nvPr/>
      </p:nvGrpSpPr>
      <p:grpSpPr>
        <a:xfrm>
          <a:off x="0" y="0"/>
          <a:ext cx="0" cy="0"/>
          <a:chOff x="0" y="0"/>
          <a:chExt cx="0" cy="0"/>
        </a:xfrm>
      </p:grpSpPr>
      <p:sp>
        <p:nvSpPr>
          <p:cNvPr id="303" name="Google Shape;303;p53"/>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04" name="Google Shape;304;p53"/>
          <p:cNvSpPr/>
          <p:nvPr/>
        </p:nvSpPr>
        <p:spPr>
          <a:xfrm flipH="1">
            <a:off x="71770" y="4617750"/>
            <a:ext cx="9097930"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349351"/>
          </a:solidFill>
          <a:ln>
            <a:noFill/>
          </a:ln>
        </p:spPr>
      </p:sp>
      <p:sp>
        <p:nvSpPr>
          <p:cNvPr id="305" name="Google Shape;305;p53"/>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34A853"/>
          </a:solidFill>
          <a:ln>
            <a:noFill/>
          </a:ln>
        </p:spPr>
      </p:sp>
      <p:sp>
        <p:nvSpPr>
          <p:cNvPr id="306" name="Google Shape;306;p5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307" name="Google Shape;307;p53"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Gray Footer">
  <p:cSld name="TITLE_2_3_1">
    <p:spTree>
      <p:nvGrpSpPr>
        <p:cNvPr id="1" name="Shape 308"/>
        <p:cNvGrpSpPr/>
        <p:nvPr/>
      </p:nvGrpSpPr>
      <p:grpSpPr>
        <a:xfrm>
          <a:off x="0" y="0"/>
          <a:ext cx="0" cy="0"/>
          <a:chOff x="0" y="0"/>
          <a:chExt cx="0" cy="0"/>
        </a:xfrm>
      </p:grpSpPr>
      <p:sp>
        <p:nvSpPr>
          <p:cNvPr id="309" name="Google Shape;309;p54"/>
          <p:cNvSpPr/>
          <p:nvPr/>
        </p:nvSpPr>
        <p:spPr>
          <a:xfrm flipH="1">
            <a:off x="63500" y="4617750"/>
            <a:ext cx="9106200"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310" name="Google Shape;310;p54"/>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sp>
        <p:nvSpPr>
          <p:cNvPr id="311" name="Google Shape;311;p54"/>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12" name="Google Shape;312;p5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313" name="Google Shape;313;p54"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p:cSld name="TITLE_3">
    <p:spTree>
      <p:nvGrpSpPr>
        <p:cNvPr id="1" name="Shape 314"/>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Half Color Blue">
  <p:cSld name="CUSTOM">
    <p:spTree>
      <p:nvGrpSpPr>
        <p:cNvPr id="1" name="Shape 315"/>
        <p:cNvGrpSpPr/>
        <p:nvPr/>
      </p:nvGrpSpPr>
      <p:grpSpPr>
        <a:xfrm>
          <a:off x="0" y="0"/>
          <a:ext cx="0" cy="0"/>
          <a:chOff x="0" y="0"/>
          <a:chExt cx="0" cy="0"/>
        </a:xfrm>
      </p:grpSpPr>
      <p:sp>
        <p:nvSpPr>
          <p:cNvPr id="316" name="Google Shape;316;p56"/>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7" name="Google Shape;317;p56"/>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a:endParaRPr/>
          </a:p>
        </p:txBody>
      </p:sp>
      <p:sp>
        <p:nvSpPr>
          <p:cNvPr id="318" name="Google Shape;318;p5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19" name="Google Shape;319;p5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Half Color Blue &amp; 1 Text">
  <p:cSld name="CUSTOM_5">
    <p:spTree>
      <p:nvGrpSpPr>
        <p:cNvPr id="1" name="Shape 320"/>
        <p:cNvGrpSpPr/>
        <p:nvPr/>
      </p:nvGrpSpPr>
      <p:grpSpPr>
        <a:xfrm>
          <a:off x="0" y="0"/>
          <a:ext cx="0" cy="0"/>
          <a:chOff x="0" y="0"/>
          <a:chExt cx="0" cy="0"/>
        </a:xfrm>
      </p:grpSpPr>
      <p:sp>
        <p:nvSpPr>
          <p:cNvPr id="321" name="Google Shape;321;p57"/>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2" name="Google Shape;322;p57"/>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3" name="Google Shape;323;p57"/>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24" name="Google Shape;324;p5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25" name="Google Shape;325;p5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Half Color Blue &amp; 3 Text">
  <p:cSld name="CUSTOM_4">
    <p:spTree>
      <p:nvGrpSpPr>
        <p:cNvPr id="1" name="Shape 326"/>
        <p:cNvGrpSpPr/>
        <p:nvPr/>
      </p:nvGrpSpPr>
      <p:grpSpPr>
        <a:xfrm>
          <a:off x="0" y="0"/>
          <a:ext cx="0" cy="0"/>
          <a:chOff x="0" y="0"/>
          <a:chExt cx="0" cy="0"/>
        </a:xfrm>
      </p:grpSpPr>
      <p:sp>
        <p:nvSpPr>
          <p:cNvPr id="327" name="Google Shape;327;p58"/>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8" name="Google Shape;328;p58"/>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9" name="Google Shape;329;p58"/>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30" name="Google Shape;330;p58"/>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31" name="Google Shape;331;p58"/>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32" name="Google Shape;332;p5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33" name="Google Shape;333;p5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Half Color Red">
  <p:cSld name="CUSTOM_1">
    <p:spTree>
      <p:nvGrpSpPr>
        <p:cNvPr id="1" name="Shape 334"/>
        <p:cNvGrpSpPr/>
        <p:nvPr/>
      </p:nvGrpSpPr>
      <p:grpSpPr>
        <a:xfrm>
          <a:off x="0" y="0"/>
          <a:ext cx="0" cy="0"/>
          <a:chOff x="0" y="0"/>
          <a:chExt cx="0" cy="0"/>
        </a:xfrm>
      </p:grpSpPr>
      <p:sp>
        <p:nvSpPr>
          <p:cNvPr id="335" name="Google Shape;335;p59"/>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Google Shape;336;p59"/>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7" name="Google Shape;337;p5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38" name="Google Shape;338;p5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Half Color Red &amp; 1 Text">
  <p:cSld name="CUSTOM_1_2">
    <p:spTree>
      <p:nvGrpSpPr>
        <p:cNvPr id="1" name="Shape 339"/>
        <p:cNvGrpSpPr/>
        <p:nvPr/>
      </p:nvGrpSpPr>
      <p:grpSpPr>
        <a:xfrm>
          <a:off x="0" y="0"/>
          <a:ext cx="0" cy="0"/>
          <a:chOff x="0" y="0"/>
          <a:chExt cx="0" cy="0"/>
        </a:xfrm>
      </p:grpSpPr>
      <p:sp>
        <p:nvSpPr>
          <p:cNvPr id="340" name="Google Shape;340;p60"/>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60"/>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42" name="Google Shape;342;p60"/>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43" name="Google Shape;343;p6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44" name="Google Shape;344;p6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Half Color Red &amp; 3 Text">
  <p:cSld name="CUSTOM_1_2_1">
    <p:spTree>
      <p:nvGrpSpPr>
        <p:cNvPr id="1" name="Shape 345"/>
        <p:cNvGrpSpPr/>
        <p:nvPr/>
      </p:nvGrpSpPr>
      <p:grpSpPr>
        <a:xfrm>
          <a:off x="0" y="0"/>
          <a:ext cx="0" cy="0"/>
          <a:chOff x="0" y="0"/>
          <a:chExt cx="0" cy="0"/>
        </a:xfrm>
      </p:grpSpPr>
      <p:sp>
        <p:nvSpPr>
          <p:cNvPr id="346" name="Google Shape;346;p61"/>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61"/>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48" name="Google Shape;348;p61"/>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49" name="Google Shape;349;p61"/>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50" name="Google Shape;350;p61"/>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51" name="Google Shape;351;p6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52" name="Google Shape;352;p6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Half Color Yellow">
  <p:cSld name="CUSTOM_1_1">
    <p:spTree>
      <p:nvGrpSpPr>
        <p:cNvPr id="1" name="Shape 353"/>
        <p:cNvGrpSpPr/>
        <p:nvPr/>
      </p:nvGrpSpPr>
      <p:grpSpPr>
        <a:xfrm>
          <a:off x="0" y="0"/>
          <a:ext cx="0" cy="0"/>
          <a:chOff x="0" y="0"/>
          <a:chExt cx="0" cy="0"/>
        </a:xfrm>
      </p:grpSpPr>
      <p:sp>
        <p:nvSpPr>
          <p:cNvPr id="354" name="Google Shape;354;p62"/>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5" name="Google Shape;355;p62"/>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6" name="Google Shape;356;p6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57" name="Google Shape;357;p6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Half Color Yellow &amp; 1 Text">
  <p:cSld name="CUSTOM_1_1_2">
    <p:spTree>
      <p:nvGrpSpPr>
        <p:cNvPr id="1" name="Shape 358"/>
        <p:cNvGrpSpPr/>
        <p:nvPr/>
      </p:nvGrpSpPr>
      <p:grpSpPr>
        <a:xfrm>
          <a:off x="0" y="0"/>
          <a:ext cx="0" cy="0"/>
          <a:chOff x="0" y="0"/>
          <a:chExt cx="0" cy="0"/>
        </a:xfrm>
      </p:grpSpPr>
      <p:sp>
        <p:nvSpPr>
          <p:cNvPr id="359" name="Google Shape;359;p63"/>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0" name="Google Shape;360;p63"/>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1" name="Google Shape;361;p63"/>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62" name="Google Shape;362;p63"/>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63" name="Google Shape;363;p6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Half Color Yellow &amp; 3 Text">
  <p:cSld name="CUSTOM_1_1_2_1">
    <p:spTree>
      <p:nvGrpSpPr>
        <p:cNvPr id="1" name="Shape 364"/>
        <p:cNvGrpSpPr/>
        <p:nvPr/>
      </p:nvGrpSpPr>
      <p:grpSpPr>
        <a:xfrm>
          <a:off x="0" y="0"/>
          <a:ext cx="0" cy="0"/>
          <a:chOff x="0" y="0"/>
          <a:chExt cx="0" cy="0"/>
        </a:xfrm>
      </p:grpSpPr>
      <p:sp>
        <p:nvSpPr>
          <p:cNvPr id="365" name="Google Shape;365;p64"/>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66" name="Google Shape;366;p64"/>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64"/>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8" name="Google Shape;368;p64"/>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69" name="Google Shape;369;p64"/>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70" name="Google Shape;370;p64"/>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71" name="Google Shape;371;p6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Half Color Green">
  <p:cSld name="CUSTOM_1_1_1">
    <p:spTree>
      <p:nvGrpSpPr>
        <p:cNvPr id="1" name="Shape 372"/>
        <p:cNvGrpSpPr/>
        <p:nvPr/>
      </p:nvGrpSpPr>
      <p:grpSpPr>
        <a:xfrm>
          <a:off x="0" y="0"/>
          <a:ext cx="0" cy="0"/>
          <a:chOff x="0" y="0"/>
          <a:chExt cx="0" cy="0"/>
        </a:xfrm>
      </p:grpSpPr>
      <p:sp>
        <p:nvSpPr>
          <p:cNvPr id="373" name="Google Shape;373;p65"/>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4" name="Google Shape;374;p65"/>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5" name="Google Shape;375;p65"/>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76" name="Google Shape;376;p6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Half Color Green &amp; 1 Text">
  <p:cSld name="CUSTOM_1_1_1_1">
    <p:spTree>
      <p:nvGrpSpPr>
        <p:cNvPr id="1" name="Shape 377"/>
        <p:cNvGrpSpPr/>
        <p:nvPr/>
      </p:nvGrpSpPr>
      <p:grpSpPr>
        <a:xfrm>
          <a:off x="0" y="0"/>
          <a:ext cx="0" cy="0"/>
          <a:chOff x="0" y="0"/>
          <a:chExt cx="0" cy="0"/>
        </a:xfrm>
      </p:grpSpPr>
      <p:sp>
        <p:nvSpPr>
          <p:cNvPr id="378" name="Google Shape;378;p66"/>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9" name="Google Shape;379;p66"/>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0" name="Google Shape;380;p66"/>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1" name="Google Shape;381;p66"/>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82" name="Google Shape;382;p6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Half Color Green &amp; 3 Text">
  <p:cSld name="CUSTOM_1_1_1_1_1">
    <p:spTree>
      <p:nvGrpSpPr>
        <p:cNvPr id="1" name="Shape 383"/>
        <p:cNvGrpSpPr/>
        <p:nvPr/>
      </p:nvGrpSpPr>
      <p:grpSpPr>
        <a:xfrm>
          <a:off x="0" y="0"/>
          <a:ext cx="0" cy="0"/>
          <a:chOff x="0" y="0"/>
          <a:chExt cx="0" cy="0"/>
        </a:xfrm>
      </p:grpSpPr>
      <p:sp>
        <p:nvSpPr>
          <p:cNvPr id="384" name="Google Shape;384;p67"/>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5" name="Google Shape;385;p67"/>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6" name="Google Shape;386;p67"/>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7" name="Google Shape;387;p67"/>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8" name="Google Shape;388;p67"/>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endParaRPr/>
          </a:p>
        </p:txBody>
      </p:sp>
      <p:sp>
        <p:nvSpPr>
          <p:cNvPr id="389" name="Google Shape;389;p67"/>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90" name="Google Shape;390;p6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Header Blue">
  <p:cSld name="SECTION_HEADER_2">
    <p:bg>
      <p:bgPr>
        <a:solidFill>
          <a:srgbClr val="2196F3"/>
        </a:solidFill>
        <a:effectLst/>
      </p:bgPr>
    </p:bg>
    <p:spTree>
      <p:nvGrpSpPr>
        <p:cNvPr id="1" name="Shape 391"/>
        <p:cNvGrpSpPr/>
        <p:nvPr/>
      </p:nvGrpSpPr>
      <p:grpSpPr>
        <a:xfrm>
          <a:off x="0" y="0"/>
          <a:ext cx="0" cy="0"/>
          <a:chOff x="0" y="0"/>
          <a:chExt cx="0" cy="0"/>
        </a:xfrm>
      </p:grpSpPr>
      <p:sp>
        <p:nvSpPr>
          <p:cNvPr id="392" name="Google Shape;39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93" name="Google Shape;393;p68"/>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94" name="Google Shape;394;p68"/>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95" name="Google Shape;395;p68"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96" name="Google Shape;396;p68"/>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397" name="Google Shape;397;p68"/>
          <p:cNvSpPr/>
          <p:nvPr/>
        </p:nvSpPr>
        <p:spPr>
          <a:xfrm rot="10800000">
            <a:off x="3263750" y="0"/>
            <a:ext cx="5880300" cy="2994900"/>
          </a:xfrm>
          <a:prstGeom prst="rtTriangle">
            <a:avLst/>
          </a:prstGeom>
          <a:solidFill>
            <a:srgbClr val="406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8"/>
          <p:cNvSpPr/>
          <p:nvPr/>
        </p:nvSpPr>
        <p:spPr>
          <a:xfrm flipH="1">
            <a:off x="3450350" y="767950"/>
            <a:ext cx="5693700" cy="4375500"/>
          </a:xfrm>
          <a:prstGeom prst="rtTriangle">
            <a:avLst/>
          </a:prstGeom>
          <a:solidFill>
            <a:srgbClr val="77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8"/>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Red">
  <p:cSld name="SECTION_HEADER_1_3">
    <p:bg>
      <p:bgPr>
        <a:solidFill>
          <a:srgbClr val="EA4335"/>
        </a:solidFill>
        <a:effectLst/>
      </p:bgPr>
    </p:bg>
    <p:spTree>
      <p:nvGrpSpPr>
        <p:cNvPr id="1" name="Shape 400"/>
        <p:cNvGrpSpPr/>
        <p:nvPr/>
      </p:nvGrpSpPr>
      <p:grpSpPr>
        <a:xfrm>
          <a:off x="0" y="0"/>
          <a:ext cx="0" cy="0"/>
          <a:chOff x="0" y="0"/>
          <a:chExt cx="0" cy="0"/>
        </a:xfrm>
      </p:grpSpPr>
      <p:sp>
        <p:nvSpPr>
          <p:cNvPr id="401" name="Google Shape;40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02" name="Google Shape;402;p69"/>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403" name="Google Shape;403;p69"/>
          <p:cNvSpPr/>
          <p:nvPr/>
        </p:nvSpPr>
        <p:spPr>
          <a:xfrm flipH="1">
            <a:off x="3450350" y="767950"/>
            <a:ext cx="5693700" cy="4375500"/>
          </a:xfrm>
          <a:prstGeom prst="rtTriangle">
            <a:avLst/>
          </a:prstGeom>
          <a:solidFill>
            <a:srgbClr val="FF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9"/>
          <p:cNvSpPr/>
          <p:nvPr/>
        </p:nvSpPr>
        <p:spPr>
          <a:xfrm rot="10800000">
            <a:off x="3263750" y="0"/>
            <a:ext cx="5880300" cy="2994900"/>
          </a:xfrm>
          <a:prstGeom prst="rtTriangle">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9"/>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06" name="Google Shape;406;p69"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07" name="Google Shape;407;p69"/>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Header Yellow">
  <p:cSld name="SECTION_HEADER_1_1_3">
    <p:bg>
      <p:bgPr>
        <a:solidFill>
          <a:srgbClr val="F4B400"/>
        </a:solidFill>
        <a:effectLst/>
      </p:bgPr>
    </p:bg>
    <p:spTree>
      <p:nvGrpSpPr>
        <p:cNvPr id="1" name="Shape 408"/>
        <p:cNvGrpSpPr/>
        <p:nvPr/>
      </p:nvGrpSpPr>
      <p:grpSpPr>
        <a:xfrm>
          <a:off x="0" y="0"/>
          <a:ext cx="0" cy="0"/>
          <a:chOff x="0" y="0"/>
          <a:chExt cx="0" cy="0"/>
        </a:xfrm>
      </p:grpSpPr>
      <p:sp>
        <p:nvSpPr>
          <p:cNvPr id="409" name="Google Shape;409;p70"/>
          <p:cNvSpPr/>
          <p:nvPr/>
        </p:nvSpPr>
        <p:spPr>
          <a:xfrm flipH="1">
            <a:off x="3450350" y="767950"/>
            <a:ext cx="5693700" cy="4375500"/>
          </a:xfrm>
          <a:prstGeom prst="rtTriangle">
            <a:avLst/>
          </a:prstGeom>
          <a:solidFill>
            <a:srgbClr val="FFC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0"/>
          <p:cNvSpPr/>
          <p:nvPr/>
        </p:nvSpPr>
        <p:spPr>
          <a:xfrm rot="10800000">
            <a:off x="3263750" y="0"/>
            <a:ext cx="5880300" cy="2994900"/>
          </a:xfrm>
          <a:prstGeom prst="rtTriangle">
            <a:avLst/>
          </a:pr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0"/>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12" name="Google Shape;412;p70"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13" name="Google Shape;413;p70"/>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Green">
  <p:cSld name="CUSTOM_2">
    <p:bg>
      <p:bgPr>
        <a:solidFill>
          <a:srgbClr val="34A853"/>
        </a:solidFill>
        <a:effectLst/>
      </p:bgPr>
    </p:bg>
    <p:spTree>
      <p:nvGrpSpPr>
        <p:cNvPr id="1" name="Shape 414"/>
        <p:cNvGrpSpPr/>
        <p:nvPr/>
      </p:nvGrpSpPr>
      <p:grpSpPr>
        <a:xfrm>
          <a:off x="0" y="0"/>
          <a:ext cx="0" cy="0"/>
          <a:chOff x="0" y="0"/>
          <a:chExt cx="0" cy="0"/>
        </a:xfrm>
      </p:grpSpPr>
      <p:sp>
        <p:nvSpPr>
          <p:cNvPr id="415" name="Google Shape;415;p71"/>
          <p:cNvSpPr/>
          <p:nvPr/>
        </p:nvSpPr>
        <p:spPr>
          <a:xfrm flipH="1">
            <a:off x="3450350" y="767950"/>
            <a:ext cx="5693700" cy="4375500"/>
          </a:xfrm>
          <a:prstGeom prst="rtTriangle">
            <a:avLst/>
          </a:prstGeom>
          <a:solidFill>
            <a:srgbClr val="57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1"/>
          <p:cNvSpPr/>
          <p:nvPr/>
        </p:nvSpPr>
        <p:spPr>
          <a:xfrm rot="10800000">
            <a:off x="3263750" y="0"/>
            <a:ext cx="5880300" cy="2994900"/>
          </a:xfrm>
          <a:prstGeom prst="rtTriangle">
            <a:avLst/>
          </a:prstGeom>
          <a:solidFill>
            <a:srgbClr val="349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1"/>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18" name="Google Shape;418;p71"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19" name="Google Shape;419;p71"/>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Gray">
  <p:cSld name="SECTION_HEADER_1_1_1_1_2">
    <p:bg>
      <p:bgPr>
        <a:solidFill>
          <a:srgbClr val="999999"/>
        </a:solidFill>
        <a:effectLst/>
      </p:bgPr>
    </p:bg>
    <p:spTree>
      <p:nvGrpSpPr>
        <p:cNvPr id="1" name="Shape 420"/>
        <p:cNvGrpSpPr/>
        <p:nvPr/>
      </p:nvGrpSpPr>
      <p:grpSpPr>
        <a:xfrm>
          <a:off x="0" y="0"/>
          <a:ext cx="0" cy="0"/>
          <a:chOff x="0" y="0"/>
          <a:chExt cx="0" cy="0"/>
        </a:xfrm>
      </p:grpSpPr>
      <p:sp>
        <p:nvSpPr>
          <p:cNvPr id="421" name="Google Shape;421;p72"/>
          <p:cNvSpPr/>
          <p:nvPr/>
        </p:nvSpPr>
        <p:spPr>
          <a:xfrm flipH="1">
            <a:off x="3450350" y="767950"/>
            <a:ext cx="5693700" cy="43755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2"/>
          <p:cNvSpPr/>
          <p:nvPr/>
        </p:nvSpPr>
        <p:spPr>
          <a:xfrm rot="10800000">
            <a:off x="3263750" y="0"/>
            <a:ext cx="5880300" cy="2994900"/>
          </a:xfrm>
          <a:prstGeom prst="rtTriangle">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2"/>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pic>
        <p:nvPicPr>
          <p:cNvPr id="424" name="Google Shape;424;p72" descr="Google_Logo_2015_gr.png"/>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25" name="Google Shape;425;p72"/>
          <p:cNvSpPr txBox="1"/>
          <p:nvPr/>
        </p:nvSpPr>
        <p:spPr>
          <a:xfrm>
            <a:off x="7934700" y="2187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71900" y="674775"/>
            <a:ext cx="8222100" cy="75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1pPr>
            <a:lvl2pPr lvl="1" indent="0" rtl="0">
              <a:spcBef>
                <a:spcPts val="0"/>
              </a:spcBef>
              <a:spcAft>
                <a:spcPts val="0"/>
              </a:spcAft>
              <a:buClr>
                <a:schemeClr val="accent2"/>
              </a:buClr>
              <a:buSzPts val="1400"/>
              <a:buFont typeface="Arial"/>
              <a:buNone/>
              <a:defRPr sz="3600">
                <a:solidFill>
                  <a:schemeClr val="accent2"/>
                </a:solidFill>
              </a:defRPr>
            </a:lvl2pPr>
            <a:lvl3pPr lvl="2" indent="0" rtl="0">
              <a:spcBef>
                <a:spcPts val="0"/>
              </a:spcBef>
              <a:spcAft>
                <a:spcPts val="0"/>
              </a:spcAft>
              <a:buClr>
                <a:schemeClr val="accent2"/>
              </a:buClr>
              <a:buSzPts val="1400"/>
              <a:buFont typeface="Arial"/>
              <a:buNone/>
              <a:defRPr sz="3600">
                <a:solidFill>
                  <a:schemeClr val="accent2"/>
                </a:solidFill>
              </a:defRPr>
            </a:lvl3pPr>
            <a:lvl4pPr lvl="3" indent="0" rtl="0">
              <a:spcBef>
                <a:spcPts val="0"/>
              </a:spcBef>
              <a:spcAft>
                <a:spcPts val="0"/>
              </a:spcAft>
              <a:buClr>
                <a:schemeClr val="accent2"/>
              </a:buClr>
              <a:buSzPts val="1400"/>
              <a:buFont typeface="Arial"/>
              <a:buNone/>
              <a:defRPr sz="3600">
                <a:solidFill>
                  <a:schemeClr val="accent2"/>
                </a:solidFill>
              </a:defRPr>
            </a:lvl4pPr>
            <a:lvl5pPr lvl="4" indent="0" rtl="0">
              <a:spcBef>
                <a:spcPts val="0"/>
              </a:spcBef>
              <a:spcAft>
                <a:spcPts val="0"/>
              </a:spcAft>
              <a:buClr>
                <a:schemeClr val="accent2"/>
              </a:buClr>
              <a:buSzPts val="1400"/>
              <a:buFont typeface="Arial"/>
              <a:buNone/>
              <a:defRPr sz="3600">
                <a:solidFill>
                  <a:schemeClr val="accent2"/>
                </a:solidFill>
              </a:defRPr>
            </a:lvl5pPr>
            <a:lvl6pPr lvl="5" indent="0" rtl="0">
              <a:spcBef>
                <a:spcPts val="0"/>
              </a:spcBef>
              <a:spcAft>
                <a:spcPts val="0"/>
              </a:spcAft>
              <a:buClr>
                <a:schemeClr val="accent2"/>
              </a:buClr>
              <a:buSzPts val="1400"/>
              <a:buFont typeface="Arial"/>
              <a:buNone/>
              <a:defRPr sz="3600">
                <a:solidFill>
                  <a:schemeClr val="accent2"/>
                </a:solidFill>
              </a:defRPr>
            </a:lvl6pPr>
            <a:lvl7pPr lvl="6" indent="0" rtl="0">
              <a:spcBef>
                <a:spcPts val="0"/>
              </a:spcBef>
              <a:spcAft>
                <a:spcPts val="0"/>
              </a:spcAft>
              <a:buClr>
                <a:schemeClr val="accent2"/>
              </a:buClr>
              <a:buSzPts val="1400"/>
              <a:buFont typeface="Arial"/>
              <a:buNone/>
              <a:defRPr sz="3600">
                <a:solidFill>
                  <a:schemeClr val="accent2"/>
                </a:solidFill>
              </a:defRPr>
            </a:lvl7pPr>
            <a:lvl8pPr lvl="7" indent="0" rtl="0">
              <a:spcBef>
                <a:spcPts val="0"/>
              </a:spcBef>
              <a:spcAft>
                <a:spcPts val="0"/>
              </a:spcAft>
              <a:buClr>
                <a:schemeClr val="accent2"/>
              </a:buClr>
              <a:buSzPts val="1400"/>
              <a:buFont typeface="Arial"/>
              <a:buNone/>
              <a:defRPr sz="3600">
                <a:solidFill>
                  <a:schemeClr val="accent2"/>
                </a:solidFill>
              </a:defRPr>
            </a:lvl8pPr>
            <a:lvl9pPr lvl="8" indent="0" rtl="0">
              <a:spcBef>
                <a:spcPts val="0"/>
              </a:spcBef>
              <a:spcAft>
                <a:spcPts val="0"/>
              </a:spcAft>
              <a:buClr>
                <a:schemeClr val="accent2"/>
              </a:buClr>
              <a:buSzPts val="1400"/>
              <a:buFont typeface="Arial"/>
              <a:buNone/>
              <a:defRPr sz="3600">
                <a:solidFill>
                  <a:schemeClr val="accent2"/>
                </a:solidFill>
              </a:defRPr>
            </a:lvl9pPr>
          </a:lstStyle>
          <a:p>
            <a:endParaRPr/>
          </a:p>
        </p:txBody>
      </p:sp>
      <p:sp>
        <p:nvSpPr>
          <p:cNvPr id="52" name="Google Shape;52;p13"/>
          <p:cNvSpPr txBox="1">
            <a:spLocks noGrp="1"/>
          </p:cNvSpPr>
          <p:nvPr>
            <p:ph type="body" idx="1"/>
          </p:nvPr>
        </p:nvSpPr>
        <p:spPr>
          <a:xfrm>
            <a:off x="471900" y="1522175"/>
            <a:ext cx="8222100" cy="2834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accent1"/>
              </a:buClr>
              <a:buSzPts val="1400"/>
              <a:buFont typeface="Arial"/>
              <a:buNone/>
              <a:defRPr sz="1800" b="0" i="0" u="none" strike="noStrike" cap="none">
                <a:solidFill>
                  <a:schemeClr val="accent1"/>
                </a:solidFill>
                <a:latin typeface="Arial"/>
                <a:ea typeface="Arial"/>
                <a:cs typeface="Arial"/>
                <a:sym typeface="Arial"/>
              </a:defRPr>
            </a:lvl1pPr>
            <a:lvl2pPr marL="914400" marR="0" lvl="1"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2pPr>
            <a:lvl3pPr marL="1371600" marR="0" lvl="2"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3pPr>
            <a:lvl4pPr marL="1828800" marR="0" lvl="3"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4pPr>
            <a:lvl5pPr marL="2286000" marR="0" lvl="4"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5pPr>
            <a:lvl6pPr marL="2743200" marR="0" lvl="5"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6pPr>
            <a:lvl7pPr marL="3200400" marR="0" lvl="6"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7pPr>
            <a:lvl8pPr marL="3657600" marR="0" lvl="7" indent="-228600" algn="l" rtl="0">
              <a:lnSpc>
                <a:spcPct val="115000"/>
              </a:lnSpc>
              <a:spcBef>
                <a:spcPts val="14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8pPr>
            <a:lvl9pPr marL="4114800" marR="0" lvl="8" indent="-228600" algn="l" rtl="0">
              <a:lnSpc>
                <a:spcPct val="115000"/>
              </a:lnSpc>
              <a:spcBef>
                <a:spcPts val="1400"/>
              </a:spcBef>
              <a:spcAft>
                <a:spcPts val="1400"/>
              </a:spcAft>
              <a:buClr>
                <a:schemeClr val="accent1"/>
              </a:buClr>
              <a:buSzPts val="1400"/>
              <a:buFont typeface="Arial"/>
              <a:buNone/>
              <a:defRPr sz="1400" b="0" i="0" u="none" strike="noStrike" cap="none">
                <a:solidFill>
                  <a:schemeClr val="accent1"/>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chemeClr val="accent1"/>
              </a:buClr>
              <a:buFont typeface="Arial"/>
              <a:buNone/>
              <a:defRPr sz="10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471900" y="674775"/>
            <a:ext cx="8222100" cy="755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Clr>
                <a:schemeClr val="accent2"/>
              </a:buClr>
              <a:buSzPts val="3600"/>
              <a:buNone/>
              <a:defRPr sz="3600">
                <a:solidFill>
                  <a:schemeClr val="accent2"/>
                </a:solidFill>
              </a:defRPr>
            </a:lvl2pPr>
            <a:lvl3pPr lvl="2" rtl="0">
              <a:spcBef>
                <a:spcPts val="0"/>
              </a:spcBef>
              <a:spcAft>
                <a:spcPts val="0"/>
              </a:spcAft>
              <a:buClr>
                <a:schemeClr val="accent2"/>
              </a:buClr>
              <a:buSzPts val="3600"/>
              <a:buNone/>
              <a:defRPr sz="3600">
                <a:solidFill>
                  <a:schemeClr val="accent2"/>
                </a:solidFill>
              </a:defRPr>
            </a:lvl3pPr>
            <a:lvl4pPr lvl="3" rtl="0">
              <a:spcBef>
                <a:spcPts val="0"/>
              </a:spcBef>
              <a:spcAft>
                <a:spcPts val="0"/>
              </a:spcAft>
              <a:buClr>
                <a:schemeClr val="accent2"/>
              </a:buClr>
              <a:buSzPts val="3600"/>
              <a:buNone/>
              <a:defRPr sz="3600">
                <a:solidFill>
                  <a:schemeClr val="accent2"/>
                </a:solidFill>
              </a:defRPr>
            </a:lvl4pPr>
            <a:lvl5pPr lvl="4" rtl="0">
              <a:spcBef>
                <a:spcPts val="0"/>
              </a:spcBef>
              <a:spcAft>
                <a:spcPts val="0"/>
              </a:spcAft>
              <a:buClr>
                <a:schemeClr val="accent2"/>
              </a:buClr>
              <a:buSzPts val="3600"/>
              <a:buNone/>
              <a:defRPr sz="3600">
                <a:solidFill>
                  <a:schemeClr val="accent2"/>
                </a:solidFill>
              </a:defRPr>
            </a:lvl5pPr>
            <a:lvl6pPr lvl="5" rtl="0">
              <a:spcBef>
                <a:spcPts val="0"/>
              </a:spcBef>
              <a:spcAft>
                <a:spcPts val="0"/>
              </a:spcAft>
              <a:buClr>
                <a:schemeClr val="accent2"/>
              </a:buClr>
              <a:buSzPts val="3600"/>
              <a:buNone/>
              <a:defRPr sz="3600">
                <a:solidFill>
                  <a:schemeClr val="accent2"/>
                </a:solidFill>
              </a:defRPr>
            </a:lvl6pPr>
            <a:lvl7pPr lvl="6" rtl="0">
              <a:spcBef>
                <a:spcPts val="0"/>
              </a:spcBef>
              <a:spcAft>
                <a:spcPts val="0"/>
              </a:spcAft>
              <a:buClr>
                <a:schemeClr val="accent2"/>
              </a:buClr>
              <a:buSzPts val="3600"/>
              <a:buNone/>
              <a:defRPr sz="3600">
                <a:solidFill>
                  <a:schemeClr val="accent2"/>
                </a:solidFill>
              </a:defRPr>
            </a:lvl7pPr>
            <a:lvl8pPr lvl="7" rtl="0">
              <a:spcBef>
                <a:spcPts val="0"/>
              </a:spcBef>
              <a:spcAft>
                <a:spcPts val="0"/>
              </a:spcAft>
              <a:buClr>
                <a:schemeClr val="accent2"/>
              </a:buClr>
              <a:buSzPts val="3600"/>
              <a:buNone/>
              <a:defRPr sz="3600">
                <a:solidFill>
                  <a:schemeClr val="accent2"/>
                </a:solidFill>
              </a:defRPr>
            </a:lvl8pPr>
            <a:lvl9pPr lvl="8" rtl="0">
              <a:spcBef>
                <a:spcPts val="0"/>
              </a:spcBef>
              <a:spcAft>
                <a:spcPts val="0"/>
              </a:spcAft>
              <a:buClr>
                <a:schemeClr val="accent2"/>
              </a:buClr>
              <a:buSzPts val="3600"/>
              <a:buNone/>
              <a:defRPr sz="3600">
                <a:solidFill>
                  <a:schemeClr val="accent2"/>
                </a:solidFill>
              </a:defRPr>
            </a:lvl9pPr>
          </a:lstStyle>
          <a:p>
            <a:endParaRPr/>
          </a:p>
        </p:txBody>
      </p:sp>
      <p:sp>
        <p:nvSpPr>
          <p:cNvPr id="240" name="Google Shape;240;p43"/>
          <p:cNvSpPr txBox="1">
            <a:spLocks noGrp="1"/>
          </p:cNvSpPr>
          <p:nvPr>
            <p:ph type="body" idx="1"/>
          </p:nvPr>
        </p:nvSpPr>
        <p:spPr>
          <a:xfrm>
            <a:off x="471900" y="1522175"/>
            <a:ext cx="8222100" cy="2834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1"/>
              </a:buClr>
              <a:buSzPts val="1800"/>
              <a:buChar char="●"/>
              <a:defRPr sz="1800">
                <a:solidFill>
                  <a:schemeClr val="accent1"/>
                </a:solidFill>
              </a:defRPr>
            </a:lvl1pPr>
            <a:lvl2pPr marL="914400" lvl="1" indent="-317500" rtl="0">
              <a:lnSpc>
                <a:spcPct val="115000"/>
              </a:lnSpc>
              <a:spcBef>
                <a:spcPts val="1400"/>
              </a:spcBef>
              <a:spcAft>
                <a:spcPts val="0"/>
              </a:spcAft>
              <a:buClr>
                <a:schemeClr val="accent1"/>
              </a:buClr>
              <a:buSzPts val="1400"/>
              <a:buChar char="○"/>
              <a:defRPr>
                <a:solidFill>
                  <a:schemeClr val="accent1"/>
                </a:solidFill>
              </a:defRPr>
            </a:lvl2pPr>
            <a:lvl3pPr marL="1371600" lvl="2" indent="-317500" rtl="0">
              <a:lnSpc>
                <a:spcPct val="115000"/>
              </a:lnSpc>
              <a:spcBef>
                <a:spcPts val="1400"/>
              </a:spcBef>
              <a:spcAft>
                <a:spcPts val="0"/>
              </a:spcAft>
              <a:buClr>
                <a:schemeClr val="accent1"/>
              </a:buClr>
              <a:buSzPts val="1400"/>
              <a:buChar char="■"/>
              <a:defRPr>
                <a:solidFill>
                  <a:schemeClr val="accent1"/>
                </a:solidFill>
              </a:defRPr>
            </a:lvl3pPr>
            <a:lvl4pPr marL="1828800" lvl="3" indent="-317500" rtl="0">
              <a:lnSpc>
                <a:spcPct val="115000"/>
              </a:lnSpc>
              <a:spcBef>
                <a:spcPts val="1400"/>
              </a:spcBef>
              <a:spcAft>
                <a:spcPts val="0"/>
              </a:spcAft>
              <a:buClr>
                <a:schemeClr val="accent1"/>
              </a:buClr>
              <a:buSzPts val="1400"/>
              <a:buChar char="●"/>
              <a:defRPr>
                <a:solidFill>
                  <a:schemeClr val="accent1"/>
                </a:solidFill>
              </a:defRPr>
            </a:lvl4pPr>
            <a:lvl5pPr marL="2286000" lvl="4" indent="-317500" rtl="0">
              <a:lnSpc>
                <a:spcPct val="115000"/>
              </a:lnSpc>
              <a:spcBef>
                <a:spcPts val="1400"/>
              </a:spcBef>
              <a:spcAft>
                <a:spcPts val="0"/>
              </a:spcAft>
              <a:buClr>
                <a:schemeClr val="accent1"/>
              </a:buClr>
              <a:buSzPts val="1400"/>
              <a:buChar char="○"/>
              <a:defRPr>
                <a:solidFill>
                  <a:schemeClr val="accent1"/>
                </a:solidFill>
              </a:defRPr>
            </a:lvl5pPr>
            <a:lvl6pPr marL="2743200" lvl="5" indent="-317500" rtl="0">
              <a:lnSpc>
                <a:spcPct val="115000"/>
              </a:lnSpc>
              <a:spcBef>
                <a:spcPts val="1400"/>
              </a:spcBef>
              <a:spcAft>
                <a:spcPts val="0"/>
              </a:spcAft>
              <a:buClr>
                <a:schemeClr val="accent1"/>
              </a:buClr>
              <a:buSzPts val="1400"/>
              <a:buChar char="■"/>
              <a:defRPr>
                <a:solidFill>
                  <a:schemeClr val="accent1"/>
                </a:solidFill>
              </a:defRPr>
            </a:lvl6pPr>
            <a:lvl7pPr marL="3200400" lvl="6" indent="-317500" rtl="0">
              <a:lnSpc>
                <a:spcPct val="115000"/>
              </a:lnSpc>
              <a:spcBef>
                <a:spcPts val="1400"/>
              </a:spcBef>
              <a:spcAft>
                <a:spcPts val="0"/>
              </a:spcAft>
              <a:buClr>
                <a:schemeClr val="accent1"/>
              </a:buClr>
              <a:buSzPts val="1400"/>
              <a:buChar char="●"/>
              <a:defRPr>
                <a:solidFill>
                  <a:schemeClr val="accent1"/>
                </a:solidFill>
              </a:defRPr>
            </a:lvl7pPr>
            <a:lvl8pPr marL="3657600" lvl="7" indent="-317500" rtl="0">
              <a:lnSpc>
                <a:spcPct val="115000"/>
              </a:lnSpc>
              <a:spcBef>
                <a:spcPts val="1400"/>
              </a:spcBef>
              <a:spcAft>
                <a:spcPts val="0"/>
              </a:spcAft>
              <a:buClr>
                <a:schemeClr val="accent1"/>
              </a:buClr>
              <a:buSzPts val="1400"/>
              <a:buChar char="○"/>
              <a:defRPr>
                <a:solidFill>
                  <a:schemeClr val="accent1"/>
                </a:solidFill>
              </a:defRPr>
            </a:lvl8pPr>
            <a:lvl9pPr marL="4114800" lvl="8" indent="-317500" rtl="0">
              <a:lnSpc>
                <a:spcPct val="115000"/>
              </a:lnSpc>
              <a:spcBef>
                <a:spcPts val="1400"/>
              </a:spcBef>
              <a:spcAft>
                <a:spcPts val="1400"/>
              </a:spcAft>
              <a:buClr>
                <a:schemeClr val="accent1"/>
              </a:buClr>
              <a:buSzPts val="1400"/>
              <a:buChar char="■"/>
              <a:defRPr>
                <a:solidFill>
                  <a:schemeClr val="accent1"/>
                </a:solidFill>
              </a:defRPr>
            </a:lvl9pPr>
          </a:lstStyle>
          <a:p>
            <a:endParaRPr/>
          </a:p>
        </p:txBody>
      </p:sp>
      <p:sp>
        <p:nvSpPr>
          <p:cNvPr id="241" name="Google Shape;24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defRPr>
            </a:lvl1pPr>
            <a:lvl2pPr lvl="1" algn="r" rtl="0">
              <a:buNone/>
              <a:defRPr sz="1000">
                <a:solidFill>
                  <a:schemeClr val="accent1"/>
                </a:solidFill>
              </a:defRPr>
            </a:lvl2pPr>
            <a:lvl3pPr lvl="2" algn="r" rtl="0">
              <a:buNone/>
              <a:defRPr sz="1000">
                <a:solidFill>
                  <a:schemeClr val="accent1"/>
                </a:solidFill>
              </a:defRPr>
            </a:lvl3pPr>
            <a:lvl4pPr lvl="3" algn="r" rtl="0">
              <a:buNone/>
              <a:defRPr sz="1000">
                <a:solidFill>
                  <a:schemeClr val="accent1"/>
                </a:solidFill>
              </a:defRPr>
            </a:lvl4pPr>
            <a:lvl5pPr lvl="4" algn="r" rtl="0">
              <a:buNone/>
              <a:defRPr sz="1000">
                <a:solidFill>
                  <a:schemeClr val="accent1"/>
                </a:solidFill>
              </a:defRPr>
            </a:lvl5pPr>
            <a:lvl6pPr lvl="5" algn="r" rtl="0">
              <a:buNone/>
              <a:defRPr sz="1000">
                <a:solidFill>
                  <a:schemeClr val="accent1"/>
                </a:solidFill>
              </a:defRPr>
            </a:lvl6pPr>
            <a:lvl7pPr lvl="6" algn="r" rtl="0">
              <a:buNone/>
              <a:defRPr sz="1000">
                <a:solidFill>
                  <a:schemeClr val="accent1"/>
                </a:solidFill>
              </a:defRPr>
            </a:lvl7pPr>
            <a:lvl8pPr lvl="7" algn="r" rtl="0">
              <a:buNone/>
              <a:defRPr sz="1000">
                <a:solidFill>
                  <a:schemeClr val="accent1"/>
                </a:solidFill>
              </a:defRPr>
            </a:lvl8pPr>
            <a:lvl9pPr lvl="8" algn="r" rtl="0">
              <a:buNone/>
              <a:defRPr sz="10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stolymca.net/"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3"/>
          <p:cNvSpPr txBox="1">
            <a:spLocks noGrp="1"/>
          </p:cNvSpPr>
          <p:nvPr>
            <p:ph type="title"/>
          </p:nvPr>
        </p:nvSpPr>
        <p:spPr>
          <a:xfrm>
            <a:off x="197490" y="1564050"/>
            <a:ext cx="8222100" cy="201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dirty="0"/>
              <a:t>Ad Grants Online Marketing Challenge </a:t>
            </a:r>
            <a:endParaRPr dirty="0"/>
          </a:p>
          <a:p>
            <a:pPr marL="0" marR="0" lvl="0" indent="0" algn="l" rtl="0">
              <a:lnSpc>
                <a:spcPct val="100000"/>
              </a:lnSpc>
              <a:spcBef>
                <a:spcPts val="0"/>
              </a:spcBef>
              <a:spcAft>
                <a:spcPts val="0"/>
              </a:spcAft>
              <a:buClr>
                <a:schemeClr val="accent2"/>
              </a:buClr>
              <a:buFont typeface="Roboto"/>
              <a:buNone/>
            </a:pPr>
            <a:r>
              <a:rPr lang="en" dirty="0"/>
              <a:t>Pre-campaign Report</a:t>
            </a:r>
            <a:endParaRPr sz="3600" b="0" i="0" u="none" strike="noStrike" cap="none" dirty="0">
              <a:solidFill>
                <a:srgbClr val="FFFFFF"/>
              </a:solidFill>
              <a:latin typeface="Roboto"/>
              <a:ea typeface="Roboto"/>
              <a:cs typeface="Roboto"/>
              <a:sym typeface="Roboto"/>
            </a:endParaRPr>
          </a:p>
        </p:txBody>
      </p:sp>
      <p:sp>
        <p:nvSpPr>
          <p:cNvPr id="431" name="Google Shape;431;p73"/>
          <p:cNvSpPr txBox="1"/>
          <p:nvPr/>
        </p:nvSpPr>
        <p:spPr>
          <a:xfrm>
            <a:off x="7074800" y="196325"/>
            <a:ext cx="1841400" cy="66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2"/>
              </a:buClr>
              <a:buFont typeface="Arial"/>
              <a:buNone/>
            </a:pPr>
            <a:r>
              <a:rPr lang="en" sz="1400" b="0" i="0" u="none" strike="noStrike" cap="none" dirty="0">
                <a:solidFill>
                  <a:schemeClr val="accent2"/>
                </a:solidFill>
                <a:latin typeface="Arial"/>
                <a:ea typeface="Arial"/>
                <a:cs typeface="Arial"/>
                <a:sym typeface="Arial"/>
              </a:rPr>
              <a:t>{{</a:t>
            </a:r>
            <a:r>
              <a:rPr lang="en" dirty="0">
                <a:solidFill>
                  <a:schemeClr val="accent2"/>
                </a:solidFill>
              </a:rPr>
              <a:t>nonprofit</a:t>
            </a:r>
            <a:r>
              <a:rPr lang="en" sz="1400" b="0" i="0" u="none" strike="noStrike" cap="none" dirty="0">
                <a:solidFill>
                  <a:schemeClr val="accent2"/>
                </a:solidFill>
                <a:latin typeface="Arial"/>
                <a:ea typeface="Arial"/>
                <a:cs typeface="Arial"/>
                <a:sym typeface="Arial"/>
              </a:rPr>
              <a:t> logo}}</a:t>
            </a:r>
            <a:endParaRPr dirty="0"/>
          </a:p>
        </p:txBody>
      </p:sp>
      <p:pic>
        <p:nvPicPr>
          <p:cNvPr id="1026" name="Picture 2" descr="Image result for ymca bristol logo">
            <a:extLst>
              <a:ext uri="{FF2B5EF4-FFF2-40B4-BE49-F238E27FC236}">
                <a16:creationId xmlns:a16="http://schemas.microsoft.com/office/drawing/2014/main" id="{E939B2DB-54C2-4602-A32C-17348CA0D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139" y="196325"/>
            <a:ext cx="1841400" cy="1286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graphicFrame>
        <p:nvGraphicFramePr>
          <p:cNvPr id="814" name="Google Shape;814;p81"/>
          <p:cNvGraphicFramePr/>
          <p:nvPr/>
        </p:nvGraphicFramePr>
        <p:xfrm>
          <a:off x="256275" y="512650"/>
          <a:ext cx="8011775" cy="3963125"/>
        </p:xfrm>
        <a:graphic>
          <a:graphicData uri="http://schemas.openxmlformats.org/drawingml/2006/table">
            <a:tbl>
              <a:tblPr>
                <a:noFill/>
                <a:tableStyleId>{C37384D2-4DE0-467F-B2CC-2F7DB716A8A4}</a:tableStyleId>
              </a:tblPr>
              <a:tblGrid>
                <a:gridCol w="1046050">
                  <a:extLst>
                    <a:ext uri="{9D8B030D-6E8A-4147-A177-3AD203B41FA5}">
                      <a16:colId xmlns:a16="http://schemas.microsoft.com/office/drawing/2014/main" val="20000"/>
                    </a:ext>
                  </a:extLst>
                </a:gridCol>
                <a:gridCol w="976075">
                  <a:extLst>
                    <a:ext uri="{9D8B030D-6E8A-4147-A177-3AD203B41FA5}">
                      <a16:colId xmlns:a16="http://schemas.microsoft.com/office/drawing/2014/main" val="20001"/>
                    </a:ext>
                  </a:extLst>
                </a:gridCol>
                <a:gridCol w="982275">
                  <a:extLst>
                    <a:ext uri="{9D8B030D-6E8A-4147-A177-3AD203B41FA5}">
                      <a16:colId xmlns:a16="http://schemas.microsoft.com/office/drawing/2014/main" val="20002"/>
                    </a:ext>
                  </a:extLst>
                </a:gridCol>
                <a:gridCol w="1001475">
                  <a:extLst>
                    <a:ext uri="{9D8B030D-6E8A-4147-A177-3AD203B41FA5}">
                      <a16:colId xmlns:a16="http://schemas.microsoft.com/office/drawing/2014/main" val="20003"/>
                    </a:ext>
                  </a:extLst>
                </a:gridCol>
                <a:gridCol w="1001475">
                  <a:extLst>
                    <a:ext uri="{9D8B030D-6E8A-4147-A177-3AD203B41FA5}">
                      <a16:colId xmlns:a16="http://schemas.microsoft.com/office/drawing/2014/main" val="20004"/>
                    </a:ext>
                  </a:extLst>
                </a:gridCol>
                <a:gridCol w="1001475">
                  <a:extLst>
                    <a:ext uri="{9D8B030D-6E8A-4147-A177-3AD203B41FA5}">
                      <a16:colId xmlns:a16="http://schemas.microsoft.com/office/drawing/2014/main" val="20005"/>
                    </a:ext>
                  </a:extLst>
                </a:gridCol>
                <a:gridCol w="1001475">
                  <a:extLst>
                    <a:ext uri="{9D8B030D-6E8A-4147-A177-3AD203B41FA5}">
                      <a16:colId xmlns:a16="http://schemas.microsoft.com/office/drawing/2014/main" val="20006"/>
                    </a:ext>
                  </a:extLst>
                </a:gridCol>
                <a:gridCol w="1001475">
                  <a:extLst>
                    <a:ext uri="{9D8B030D-6E8A-4147-A177-3AD203B41FA5}">
                      <a16:colId xmlns:a16="http://schemas.microsoft.com/office/drawing/2014/main" val="20007"/>
                    </a:ext>
                  </a:extLst>
                </a:gridCol>
              </a:tblGrid>
              <a:tr h="3535300">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a:p>
                  </a:txBody>
                  <a:tcPr marL="91425" marR="91425" marT="91425" marB="91425" anchor="b">
                    <a:lnL w="9525" cap="flat" cmpd="sng">
                      <a:solidFill>
                        <a:srgbClr val="FFFFFF"/>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
                        <a:t> </a:t>
                      </a:r>
                      <a:endParaRPr sz="1400" u="none" strike="noStrike" cap="none"/>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dirty="0"/>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endParaRPr sz="1400" u="none" strike="noStrike" cap="none"/>
                    </a:p>
                  </a:txBody>
                  <a:tcPr marL="91425" marR="91425" marT="91425" marB="91425">
                    <a:lnL w="9525" cap="flat" cmpd="sng">
                      <a:solidFill>
                        <a:srgbClr val="D9D9D9"/>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427825">
                <a:tc>
                  <a:txBody>
                    <a:bodyPr/>
                    <a:lstStyle/>
                    <a:p>
                      <a:pPr marL="0" marR="0" lvl="0" indent="0" algn="l" rtl="0">
                        <a:lnSpc>
                          <a:spcPct val="100000"/>
                        </a:lnSpc>
                        <a:spcBef>
                          <a:spcPts val="0"/>
                        </a:spcBef>
                        <a:spcAft>
                          <a:spcPts val="0"/>
                        </a:spcAft>
                        <a:buClr>
                          <a:srgbClr val="666666"/>
                        </a:buClr>
                        <a:buFont typeface="Roboto"/>
                        <a:buNone/>
                      </a:pPr>
                      <a:endParaRPr sz="900" i="1"/>
                    </a:p>
                  </a:txBody>
                  <a:tcPr marL="91425" marR="91425" marT="91425" marB="91425" anchor="b">
                    <a:lnL w="9525" cap="flat" cmpd="sng">
                      <a:solidFill>
                        <a:srgbClr val="FFFFFF"/>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666666"/>
                        </a:buClr>
                        <a:buFont typeface="Roboto"/>
                        <a:buNone/>
                      </a:pPr>
                      <a:endParaRPr/>
                    </a:p>
                  </a:txBody>
                  <a:tcPr marL="91425" marR="91425" marT="91425" marB="91425"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rgbClr val="666666"/>
                        </a:buClr>
                        <a:buFont typeface="Roboto"/>
                        <a:buNone/>
                      </a:pPr>
                      <a:endParaRPr dirty="0"/>
                    </a:p>
                  </a:txBody>
                  <a:tcPr marL="91425" marR="91425" marT="91425" marB="91425" anchor="b">
                    <a:lnL w="9525" cap="flat" cmpd="sng">
                      <a:solidFill>
                        <a:srgbClr val="D9D9D9"/>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15" name="Google Shape;815;p81"/>
          <p:cNvSpPr/>
          <p:nvPr/>
        </p:nvSpPr>
        <p:spPr>
          <a:xfrm>
            <a:off x="355475" y="4146125"/>
            <a:ext cx="8299500" cy="393000"/>
          </a:xfrm>
          <a:prstGeom prst="homePlate">
            <a:avLst>
              <a:gd name="adj" fmla="val 50000"/>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81"/>
          <p:cNvSpPr/>
          <p:nvPr/>
        </p:nvSpPr>
        <p:spPr>
          <a:xfrm>
            <a:off x="435699" y="802075"/>
            <a:ext cx="8391441" cy="1063950"/>
          </a:xfrm>
          <a:prstGeom prst="rect">
            <a:avLst/>
          </a:prstGeom>
          <a:solidFill>
            <a:srgbClr val="FFCC50">
              <a:alpha val="8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7" name="Google Shape;817;p81"/>
          <p:cNvSpPr txBox="1"/>
          <p:nvPr/>
        </p:nvSpPr>
        <p:spPr>
          <a:xfrm>
            <a:off x="619625" y="934975"/>
            <a:ext cx="4194350" cy="83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US" sz="900" u="sng" dirty="0">
                <a:solidFill>
                  <a:srgbClr val="FFFFFF"/>
                </a:solidFill>
                <a:latin typeface="Roboto"/>
                <a:ea typeface="Roboto"/>
                <a:cs typeface="Roboto"/>
                <a:sym typeface="Roboto"/>
              </a:rPr>
              <a:t>Run for 4 weeks</a:t>
            </a:r>
            <a:endParaRPr sz="900" dirty="0">
              <a:latin typeface="Roboto"/>
              <a:ea typeface="Roboto"/>
              <a:cs typeface="Roboto"/>
              <a:sym typeface="Roboto"/>
            </a:endParaRPr>
          </a:p>
          <a:p>
            <a:pPr marL="0" marR="0" lvl="0" indent="0" rtl="0">
              <a:lnSpc>
                <a:spcPct val="100000"/>
              </a:lnSpc>
              <a:spcBef>
                <a:spcPts val="0"/>
              </a:spcBef>
              <a:spcAft>
                <a:spcPts val="0"/>
              </a:spcAft>
              <a:buClr>
                <a:srgbClr val="000000"/>
              </a:buClr>
              <a:buFont typeface="Arial"/>
              <a:buNone/>
            </a:pPr>
            <a:r>
              <a:rPr lang="en-US" sz="900" dirty="0">
                <a:solidFill>
                  <a:srgbClr val="FFFFFF"/>
                </a:solidFill>
                <a:latin typeface="Roboto"/>
                <a:ea typeface="Roboto"/>
                <a:cs typeface="Roboto"/>
                <a:sym typeface="Roboto"/>
              </a:rPr>
              <a:t>4</a:t>
            </a:r>
            <a:r>
              <a:rPr lang="en-US" sz="900" b="0" i="0" u="none" strike="noStrike" cap="none" dirty="0">
                <a:solidFill>
                  <a:srgbClr val="FFFFFF"/>
                </a:solidFill>
                <a:latin typeface="Roboto"/>
                <a:ea typeface="Roboto"/>
                <a:cs typeface="Roboto"/>
                <a:sym typeface="Roboto"/>
              </a:rPr>
              <a:t>0% of budget, increase </a:t>
            </a:r>
            <a:r>
              <a:rPr lang="en-US" sz="900" dirty="0">
                <a:solidFill>
                  <a:srgbClr val="FFFFFF"/>
                </a:solidFill>
                <a:latin typeface="Roboto"/>
                <a:ea typeface="Roboto"/>
                <a:cs typeface="Roboto"/>
                <a:sym typeface="Roboto"/>
              </a:rPr>
              <a:t>website traffic</a:t>
            </a:r>
            <a:endParaRPr sz="900" b="0"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FFFFFF"/>
              </a:buClr>
              <a:buFont typeface="Roboto"/>
              <a:buNone/>
            </a:pPr>
            <a:r>
              <a:rPr lang="en" sz="900" i="1" dirty="0">
                <a:solidFill>
                  <a:srgbClr val="FFFFFF"/>
                </a:solidFill>
                <a:latin typeface="Roboto"/>
                <a:ea typeface="Roboto"/>
                <a:cs typeface="Roboto"/>
                <a:sym typeface="Roboto"/>
              </a:rPr>
              <a:t>Campaign1: </a:t>
            </a:r>
            <a:r>
              <a:rPr lang="en-US" sz="900" i="1" dirty="0">
                <a:solidFill>
                  <a:srgbClr val="FFFFFF"/>
                </a:solidFill>
                <a:latin typeface="Roboto"/>
                <a:ea typeface="Roboto"/>
                <a:cs typeface="Roboto"/>
                <a:sym typeface="Roboto"/>
              </a:rPr>
              <a:t>Membership</a:t>
            </a:r>
            <a:endParaRPr lang="en" sz="900" i="1"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FFFFFF"/>
              </a:buClr>
              <a:buFont typeface="Roboto"/>
              <a:buNone/>
            </a:pPr>
            <a:r>
              <a:rPr lang="en" sz="900" i="1" dirty="0">
                <a:solidFill>
                  <a:srgbClr val="FFFFFF"/>
                </a:solidFill>
                <a:latin typeface="Roboto"/>
                <a:ea typeface="Roboto"/>
                <a:cs typeface="Roboto"/>
                <a:sym typeface="Roboto"/>
              </a:rPr>
              <a:t>Keywords strategy</a:t>
            </a:r>
            <a:r>
              <a:rPr lang="en" sz="900" b="0" i="1" u="none" strike="noStrike" cap="none" dirty="0">
                <a:solidFill>
                  <a:srgbClr val="FFFFFF"/>
                </a:solidFill>
                <a:latin typeface="Roboto"/>
                <a:ea typeface="Roboto"/>
                <a:cs typeface="Roboto"/>
                <a:sym typeface="Roboto"/>
              </a:rPr>
              <a:t>:  </a:t>
            </a:r>
            <a:r>
              <a:rPr lang="en-US" sz="900" b="0" i="1" u="none" strike="noStrike" cap="none" dirty="0">
                <a:solidFill>
                  <a:srgbClr val="FFFFFF"/>
                </a:solidFill>
                <a:latin typeface="Roboto"/>
                <a:ea typeface="Roboto"/>
                <a:cs typeface="Roboto"/>
                <a:sym typeface="Roboto"/>
              </a:rPr>
              <a:t>Broad match</a:t>
            </a:r>
            <a:endParaRPr sz="900" i="1"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FFFFFF"/>
              </a:buClr>
              <a:buFont typeface="Roboto"/>
              <a:buNone/>
            </a:pPr>
            <a:r>
              <a:rPr lang="en" sz="900" i="1" dirty="0">
                <a:solidFill>
                  <a:srgbClr val="FFFFFF"/>
                </a:solidFill>
                <a:latin typeface="Roboto"/>
                <a:ea typeface="Roboto"/>
                <a:cs typeface="Roboto"/>
                <a:sym typeface="Roboto"/>
              </a:rPr>
              <a:t>Goals</a:t>
            </a:r>
            <a:r>
              <a:rPr lang="en" sz="900" b="0" i="1" u="none" strike="noStrike" cap="none" dirty="0">
                <a:solidFill>
                  <a:srgbClr val="FFFFFF"/>
                </a:solidFill>
                <a:latin typeface="Roboto"/>
                <a:ea typeface="Roboto"/>
                <a:cs typeface="Roboto"/>
                <a:sym typeface="Roboto"/>
              </a:rPr>
              <a:t>:  </a:t>
            </a:r>
            <a:r>
              <a:rPr lang="en-US" sz="900" b="0" i="1" u="none" strike="noStrike" cap="none" dirty="0">
                <a:solidFill>
                  <a:srgbClr val="FFFFFF"/>
                </a:solidFill>
                <a:latin typeface="Roboto"/>
                <a:ea typeface="Roboto"/>
                <a:cs typeface="Roboto"/>
                <a:sym typeface="Roboto"/>
              </a:rPr>
              <a:t>Increase </a:t>
            </a:r>
            <a:r>
              <a:rPr lang="en-US" sz="900" i="1" dirty="0">
                <a:solidFill>
                  <a:srgbClr val="FFFFFF"/>
                </a:solidFill>
                <a:latin typeface="Roboto"/>
                <a:ea typeface="Roboto"/>
                <a:cs typeface="Roboto"/>
                <a:sym typeface="Roboto"/>
              </a:rPr>
              <a:t> website traffic to get more members and volunteers</a:t>
            </a:r>
            <a:endParaRPr sz="900" b="0" i="0" u="none" strike="noStrike" cap="none" dirty="0">
              <a:solidFill>
                <a:srgbClr val="000000"/>
              </a:solidFill>
              <a:latin typeface="Arial"/>
              <a:ea typeface="Arial"/>
              <a:cs typeface="Arial"/>
              <a:sym typeface="Arial"/>
            </a:endParaRPr>
          </a:p>
        </p:txBody>
      </p:sp>
      <p:sp>
        <p:nvSpPr>
          <p:cNvPr id="818" name="Google Shape;818;p81"/>
          <p:cNvSpPr/>
          <p:nvPr/>
        </p:nvSpPr>
        <p:spPr>
          <a:xfrm>
            <a:off x="433356" y="1952575"/>
            <a:ext cx="8393783" cy="935811"/>
          </a:xfrm>
          <a:prstGeom prst="rect">
            <a:avLst/>
          </a:prstGeom>
          <a:solidFill>
            <a:srgbClr val="6AA84F">
              <a:alpha val="666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819" name="Google Shape;819;p81"/>
          <p:cNvSpPr txBox="1"/>
          <p:nvPr/>
        </p:nvSpPr>
        <p:spPr>
          <a:xfrm>
            <a:off x="619625" y="1998925"/>
            <a:ext cx="8150302" cy="846400"/>
          </a:xfrm>
          <a:prstGeom prst="rect">
            <a:avLst/>
          </a:prstGeom>
          <a:noFill/>
          <a:ln>
            <a:noFill/>
          </a:ln>
        </p:spPr>
        <p:txBody>
          <a:bodyPr spcFirstLastPara="1" wrap="square" lIns="91425" tIns="91425" rIns="91425" bIns="91425" anchor="t" anchorCtr="0">
            <a:noAutofit/>
          </a:bodyPr>
          <a:lstStyle/>
          <a:p>
            <a:pPr lvl="0">
              <a:buClr>
                <a:srgbClr val="FFFFFF"/>
              </a:buClr>
            </a:pPr>
            <a:r>
              <a:rPr lang="en-US" sz="900" u="sng" dirty="0">
                <a:solidFill>
                  <a:srgbClr val="FFFFFF"/>
                </a:solidFill>
                <a:latin typeface="Roboto"/>
                <a:ea typeface="Roboto"/>
                <a:cs typeface="Roboto"/>
                <a:sym typeface="Roboto"/>
              </a:rPr>
              <a:t>Run for 4 weeks</a:t>
            </a:r>
            <a:endParaRPr lang="en-US" sz="900" dirty="0">
              <a:latin typeface="Roboto"/>
              <a:ea typeface="Roboto"/>
              <a:cs typeface="Roboto"/>
              <a:sym typeface="Roboto"/>
            </a:endParaRPr>
          </a:p>
          <a:p>
            <a:r>
              <a:rPr lang="en-US" sz="900" dirty="0">
                <a:solidFill>
                  <a:srgbClr val="FFFFFF"/>
                </a:solidFill>
                <a:latin typeface="Roboto"/>
                <a:ea typeface="Roboto"/>
                <a:cs typeface="Roboto"/>
                <a:sym typeface="Roboto"/>
              </a:rPr>
              <a:t>30% of budget, increase website traffic </a:t>
            </a:r>
          </a:p>
          <a:p>
            <a:pPr lvl="0">
              <a:buClr>
                <a:srgbClr val="FFFFFF"/>
              </a:buClr>
            </a:pPr>
            <a:r>
              <a:rPr lang="en-US" sz="900" i="1" dirty="0">
                <a:solidFill>
                  <a:srgbClr val="FFFFFF"/>
                </a:solidFill>
                <a:latin typeface="Roboto"/>
                <a:ea typeface="Roboto"/>
                <a:cs typeface="Roboto"/>
                <a:sym typeface="Roboto"/>
              </a:rPr>
              <a:t>Campaign 2: Awareness</a:t>
            </a:r>
          </a:p>
          <a:p>
            <a:pPr lvl="0">
              <a:buClr>
                <a:srgbClr val="FFFFFF"/>
              </a:buClr>
            </a:pPr>
            <a:r>
              <a:rPr lang="en-US" sz="900" i="1" dirty="0">
                <a:solidFill>
                  <a:srgbClr val="FFFFFF"/>
                </a:solidFill>
                <a:latin typeface="Roboto"/>
                <a:ea typeface="Roboto"/>
                <a:cs typeface="Roboto"/>
                <a:sym typeface="Roboto"/>
              </a:rPr>
              <a:t>Keywords strategy:  Broad match</a:t>
            </a:r>
          </a:p>
          <a:p>
            <a:pPr lvl="0">
              <a:buClr>
                <a:srgbClr val="FFFFFF"/>
              </a:buClr>
            </a:pPr>
            <a:r>
              <a:rPr lang="en-US" sz="900" i="1" dirty="0">
                <a:solidFill>
                  <a:srgbClr val="FFFFFF"/>
                </a:solidFill>
                <a:latin typeface="Roboto"/>
                <a:ea typeface="Roboto"/>
                <a:cs typeface="Roboto"/>
                <a:sym typeface="Roboto"/>
              </a:rPr>
              <a:t>Goals:  Increase website traffic to get more traffic to the website, brand recognition </a:t>
            </a:r>
            <a:endParaRPr lang="en-US" sz="900" dirty="0"/>
          </a:p>
          <a:p>
            <a:pPr marL="0" marR="0" lvl="0" indent="0" algn="l" rtl="0">
              <a:lnSpc>
                <a:spcPct val="100000"/>
              </a:lnSpc>
              <a:spcBef>
                <a:spcPts val="0"/>
              </a:spcBef>
              <a:spcAft>
                <a:spcPts val="0"/>
              </a:spcAft>
              <a:buClr>
                <a:srgbClr val="000000"/>
              </a:buClr>
              <a:buFont typeface="Arial"/>
              <a:buNone/>
            </a:pPr>
            <a:endParaRPr sz="900" b="0" i="0" u="none" strike="noStrike" cap="none" dirty="0">
              <a:solidFill>
                <a:srgbClr val="000000"/>
              </a:solidFill>
              <a:latin typeface="Arial"/>
              <a:ea typeface="Arial"/>
              <a:cs typeface="Arial"/>
              <a:sym typeface="Arial"/>
            </a:endParaRPr>
          </a:p>
        </p:txBody>
      </p:sp>
      <p:sp>
        <p:nvSpPr>
          <p:cNvPr id="820" name="Google Shape;820;p81"/>
          <p:cNvSpPr/>
          <p:nvPr/>
        </p:nvSpPr>
        <p:spPr>
          <a:xfrm>
            <a:off x="433356" y="3061596"/>
            <a:ext cx="8391441" cy="911320"/>
          </a:xfrm>
          <a:prstGeom prst="rect">
            <a:avLst/>
          </a:prstGeom>
          <a:solidFill>
            <a:srgbClr val="3369E8">
              <a:alpha val="7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21" name="Google Shape;821;p81"/>
          <p:cNvSpPr txBox="1"/>
          <p:nvPr/>
        </p:nvSpPr>
        <p:spPr>
          <a:xfrm>
            <a:off x="619625" y="3061596"/>
            <a:ext cx="8205173" cy="837029"/>
          </a:xfrm>
          <a:prstGeom prst="rect">
            <a:avLst/>
          </a:prstGeom>
          <a:noFill/>
          <a:ln>
            <a:noFill/>
          </a:ln>
        </p:spPr>
        <p:txBody>
          <a:bodyPr spcFirstLastPara="1" wrap="square" lIns="91425" tIns="91425" rIns="91425" bIns="91425" anchor="t" anchorCtr="0">
            <a:noAutofit/>
          </a:bodyPr>
          <a:lstStyle/>
          <a:p>
            <a:pPr lvl="0">
              <a:buClr>
                <a:srgbClr val="FFFFFF"/>
              </a:buClr>
            </a:pPr>
            <a:r>
              <a:rPr lang="en-US" sz="900" u="sng" dirty="0">
                <a:solidFill>
                  <a:srgbClr val="FFFFFF"/>
                </a:solidFill>
                <a:latin typeface="Roboto"/>
                <a:ea typeface="Roboto"/>
                <a:cs typeface="Roboto"/>
                <a:sym typeface="Roboto"/>
              </a:rPr>
              <a:t>Run for 4 weeks</a:t>
            </a:r>
            <a:endParaRPr lang="en-US" sz="900" dirty="0">
              <a:latin typeface="Roboto"/>
              <a:ea typeface="Roboto"/>
              <a:cs typeface="Roboto"/>
              <a:sym typeface="Roboto"/>
            </a:endParaRPr>
          </a:p>
          <a:p>
            <a:pPr lvl="0"/>
            <a:r>
              <a:rPr lang="en-US" sz="800" dirty="0">
                <a:solidFill>
                  <a:srgbClr val="FFFFFF"/>
                </a:solidFill>
                <a:latin typeface="Roboto"/>
                <a:ea typeface="Roboto"/>
                <a:cs typeface="Roboto"/>
                <a:sym typeface="Roboto"/>
              </a:rPr>
              <a:t>30% of budget, increase website traffic</a:t>
            </a:r>
          </a:p>
          <a:p>
            <a:pPr lvl="0">
              <a:buClr>
                <a:srgbClr val="FFFFFF"/>
              </a:buClr>
            </a:pPr>
            <a:r>
              <a:rPr lang="en-US" sz="800" i="1" dirty="0">
                <a:solidFill>
                  <a:srgbClr val="FFFFFF"/>
                </a:solidFill>
                <a:latin typeface="Roboto"/>
                <a:ea typeface="Roboto"/>
                <a:cs typeface="Roboto"/>
                <a:sym typeface="Roboto"/>
              </a:rPr>
              <a:t>Campaign3: Contribution</a:t>
            </a:r>
          </a:p>
          <a:p>
            <a:pPr lvl="0">
              <a:buClr>
                <a:srgbClr val="FFFFFF"/>
              </a:buClr>
            </a:pPr>
            <a:r>
              <a:rPr lang="en-US" sz="800" i="1" dirty="0">
                <a:solidFill>
                  <a:srgbClr val="FFFFFF"/>
                </a:solidFill>
                <a:latin typeface="Roboto"/>
                <a:ea typeface="Roboto"/>
                <a:cs typeface="Roboto"/>
                <a:sym typeface="Roboto"/>
              </a:rPr>
              <a:t>Keywords strategy:  Broad match</a:t>
            </a:r>
          </a:p>
          <a:p>
            <a:pPr lvl="0">
              <a:buClr>
                <a:srgbClr val="FFFFFF"/>
              </a:buClr>
            </a:pPr>
            <a:r>
              <a:rPr lang="en-US" sz="800" i="1" dirty="0">
                <a:solidFill>
                  <a:srgbClr val="FFFFFF"/>
                </a:solidFill>
                <a:latin typeface="Roboto"/>
                <a:ea typeface="Roboto"/>
                <a:cs typeface="Roboto"/>
                <a:sym typeface="Roboto"/>
              </a:rPr>
              <a:t>Goals:  Increase website traffic to </a:t>
            </a:r>
            <a:r>
              <a:rPr lang="en-US" sz="800" i="1">
                <a:solidFill>
                  <a:srgbClr val="FFFFFF"/>
                </a:solidFill>
                <a:latin typeface="Roboto"/>
                <a:ea typeface="Roboto"/>
                <a:cs typeface="Roboto"/>
                <a:sym typeface="Roboto"/>
              </a:rPr>
              <a:t>get donation</a:t>
            </a:r>
            <a:endParaRPr lang="en-US" sz="800" dirty="0"/>
          </a:p>
          <a:p>
            <a:pPr marL="0" lvl="0" indent="0" algn="l" rtl="0">
              <a:spcBef>
                <a:spcPts val="0"/>
              </a:spcBef>
              <a:spcAft>
                <a:spcPts val="0"/>
              </a:spcAft>
              <a:buClr>
                <a:schemeClr val="lt1"/>
              </a:buClr>
              <a:buFont typeface="Roboto"/>
              <a:buNone/>
            </a:pPr>
            <a:endParaRPr lang="en-US" sz="800" dirty="0">
              <a:solidFill>
                <a:schemeClr val="lt1"/>
              </a:solidFill>
              <a:latin typeface="Roboto"/>
              <a:ea typeface="Roboto"/>
              <a:cs typeface="Roboto"/>
              <a:sym typeface="Roboto"/>
            </a:endParaRPr>
          </a:p>
          <a:p>
            <a:pPr marL="0" lvl="0" indent="0" algn="l" rtl="0">
              <a:spcBef>
                <a:spcPts val="0"/>
              </a:spcBef>
              <a:spcAft>
                <a:spcPts val="0"/>
              </a:spcAft>
              <a:buClr>
                <a:schemeClr val="lt1"/>
              </a:buClr>
              <a:buFont typeface="Roboto"/>
              <a:buNone/>
            </a:pPr>
            <a:br>
              <a:rPr lang="en" sz="800" dirty="0">
                <a:solidFill>
                  <a:schemeClr val="lt1"/>
                </a:solidFill>
                <a:latin typeface="Roboto"/>
                <a:ea typeface="Roboto"/>
                <a:cs typeface="Roboto"/>
                <a:sym typeface="Roboto"/>
              </a:rPr>
            </a:br>
            <a:endParaRPr sz="900" i="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Font typeface="Arial"/>
              <a:buNone/>
            </a:pPr>
            <a:endParaRPr sz="900" b="0" i="0" u="none" strike="noStrike" cap="none" dirty="0">
              <a:solidFill>
                <a:srgbClr val="FFFFFF"/>
              </a:solidFill>
              <a:latin typeface="Roboto"/>
              <a:ea typeface="Roboto"/>
              <a:cs typeface="Roboto"/>
              <a:sym typeface="Roboto"/>
            </a:endParaRPr>
          </a:p>
          <a:p>
            <a:pPr marL="0" marR="0" lvl="0" indent="0" algn="ctr"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824" name="Google Shape;824;p81"/>
          <p:cNvSpPr txBox="1"/>
          <p:nvPr/>
        </p:nvSpPr>
        <p:spPr>
          <a:xfrm>
            <a:off x="355475" y="4078025"/>
            <a:ext cx="13008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666666"/>
              </a:buClr>
              <a:buFont typeface="Roboto"/>
              <a:buNone/>
            </a:pPr>
            <a:r>
              <a:rPr lang="en" sz="800" i="1" dirty="0">
                <a:solidFill>
                  <a:srgbClr val="666666"/>
                </a:solidFill>
                <a:latin typeface="Roboto"/>
                <a:ea typeface="Roboto"/>
                <a:cs typeface="Roboto"/>
                <a:sym typeface="Roboto"/>
              </a:rPr>
              <a:t>Start Date: </a:t>
            </a:r>
            <a:br>
              <a:rPr lang="en" sz="800" i="1" dirty="0">
                <a:solidFill>
                  <a:srgbClr val="666666"/>
                </a:solidFill>
                <a:latin typeface="Roboto"/>
                <a:ea typeface="Roboto"/>
                <a:cs typeface="Roboto"/>
                <a:sym typeface="Roboto"/>
              </a:rPr>
            </a:br>
            <a:r>
              <a:rPr lang="en" sz="800" i="1" dirty="0">
                <a:solidFill>
                  <a:srgbClr val="666666"/>
                </a:solidFill>
                <a:latin typeface="Roboto"/>
                <a:ea typeface="Roboto"/>
                <a:cs typeface="Roboto"/>
                <a:sym typeface="Roboto"/>
              </a:rPr>
              <a:t>11/1/2018</a:t>
            </a:r>
            <a:endParaRPr sz="800" dirty="0"/>
          </a:p>
        </p:txBody>
      </p:sp>
      <p:sp>
        <p:nvSpPr>
          <p:cNvPr id="825" name="Google Shape;825;p81"/>
          <p:cNvSpPr txBox="1"/>
          <p:nvPr/>
        </p:nvSpPr>
        <p:spPr>
          <a:xfrm>
            <a:off x="7190475" y="4078025"/>
            <a:ext cx="1247700" cy="2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dirty="0">
                <a:solidFill>
                  <a:srgbClr val="666666"/>
                </a:solidFill>
                <a:latin typeface="Roboto"/>
                <a:ea typeface="Roboto"/>
                <a:cs typeface="Roboto"/>
                <a:sym typeface="Roboto"/>
              </a:rPr>
              <a:t>End Date: </a:t>
            </a:r>
            <a:br>
              <a:rPr lang="en" sz="800" i="1" dirty="0">
                <a:solidFill>
                  <a:srgbClr val="666666"/>
                </a:solidFill>
                <a:latin typeface="Roboto"/>
                <a:ea typeface="Roboto"/>
                <a:cs typeface="Roboto"/>
                <a:sym typeface="Roboto"/>
              </a:rPr>
            </a:br>
            <a:r>
              <a:rPr lang="en" sz="800" i="1" dirty="0">
                <a:solidFill>
                  <a:srgbClr val="666666"/>
                </a:solidFill>
                <a:latin typeface="Roboto"/>
                <a:ea typeface="Roboto"/>
                <a:cs typeface="Roboto"/>
                <a:sym typeface="Roboto"/>
              </a:rPr>
              <a:t>12.1.2018</a:t>
            </a:r>
            <a:endParaRPr sz="800" dirty="0"/>
          </a:p>
        </p:txBody>
      </p:sp>
      <p:sp>
        <p:nvSpPr>
          <p:cNvPr id="826" name="Google Shape;826;p81"/>
          <p:cNvSpPr txBox="1">
            <a:spLocks noGrp="1"/>
          </p:cNvSpPr>
          <p:nvPr>
            <p:ph type="title"/>
          </p:nvPr>
        </p:nvSpPr>
        <p:spPr>
          <a:xfrm>
            <a:off x="167100" y="217575"/>
            <a:ext cx="38928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a:t>Weekly Plans Summary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82"/>
          <p:cNvSpPr txBox="1">
            <a:spLocks noGrp="1"/>
          </p:cNvSpPr>
          <p:nvPr>
            <p:ph type="title"/>
          </p:nvPr>
        </p:nvSpPr>
        <p:spPr>
          <a:xfrm>
            <a:off x="138545" y="138834"/>
            <a:ext cx="7778636" cy="506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Appendix</a:t>
            </a:r>
            <a:endParaRPr sz="2800" dirty="0"/>
          </a:p>
        </p:txBody>
      </p:sp>
      <p:graphicFrame>
        <p:nvGraphicFramePr>
          <p:cNvPr id="3" name="Table 2">
            <a:extLst>
              <a:ext uri="{FF2B5EF4-FFF2-40B4-BE49-F238E27FC236}">
                <a16:creationId xmlns:a16="http://schemas.microsoft.com/office/drawing/2014/main" id="{42CF2B90-EA21-4209-A951-DCBFC2CAFAAE}"/>
              </a:ext>
            </a:extLst>
          </p:cNvPr>
          <p:cNvGraphicFramePr>
            <a:graphicFrameLocks noGrp="1"/>
          </p:cNvGraphicFramePr>
          <p:nvPr>
            <p:extLst>
              <p:ext uri="{D42A27DB-BD31-4B8C-83A1-F6EECF244321}">
                <p14:modId xmlns:p14="http://schemas.microsoft.com/office/powerpoint/2010/main" val="830748479"/>
              </p:ext>
            </p:extLst>
          </p:nvPr>
        </p:nvGraphicFramePr>
        <p:xfrm>
          <a:off x="540326" y="645217"/>
          <a:ext cx="8063348" cy="4142889"/>
        </p:xfrm>
        <a:graphic>
          <a:graphicData uri="http://schemas.openxmlformats.org/drawingml/2006/table">
            <a:tbl>
              <a:tblPr firstRow="1" bandRow="1">
                <a:tableStyleId>{C37384D2-4DE0-467F-B2CC-2F7DB716A8A4}</a:tableStyleId>
              </a:tblPr>
              <a:tblGrid>
                <a:gridCol w="1073728">
                  <a:extLst>
                    <a:ext uri="{9D8B030D-6E8A-4147-A177-3AD203B41FA5}">
                      <a16:colId xmlns:a16="http://schemas.microsoft.com/office/drawing/2014/main" val="3260117131"/>
                    </a:ext>
                  </a:extLst>
                </a:gridCol>
                <a:gridCol w="1281546">
                  <a:extLst>
                    <a:ext uri="{9D8B030D-6E8A-4147-A177-3AD203B41FA5}">
                      <a16:colId xmlns:a16="http://schemas.microsoft.com/office/drawing/2014/main" val="3476832267"/>
                    </a:ext>
                  </a:extLst>
                </a:gridCol>
                <a:gridCol w="3969327">
                  <a:extLst>
                    <a:ext uri="{9D8B030D-6E8A-4147-A177-3AD203B41FA5}">
                      <a16:colId xmlns:a16="http://schemas.microsoft.com/office/drawing/2014/main" val="3024092814"/>
                    </a:ext>
                  </a:extLst>
                </a:gridCol>
                <a:gridCol w="1738747">
                  <a:extLst>
                    <a:ext uri="{9D8B030D-6E8A-4147-A177-3AD203B41FA5}">
                      <a16:colId xmlns:a16="http://schemas.microsoft.com/office/drawing/2014/main" val="4243898300"/>
                    </a:ext>
                  </a:extLst>
                </a:gridCol>
              </a:tblGrid>
              <a:tr h="308427">
                <a:tc>
                  <a:txBody>
                    <a:bodyPr/>
                    <a:lstStyle/>
                    <a:p>
                      <a:r>
                        <a:rPr lang="en-US" sz="800" dirty="0"/>
                        <a:t>Campaign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800" dirty="0"/>
                        <a:t>Ad 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800" dirty="0"/>
                        <a:t>Sample Keywords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800" dirty="0"/>
                        <a:t>Negative Keywords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38373390"/>
                  </a:ext>
                </a:extLst>
              </a:tr>
              <a:tr h="660915">
                <a:tc>
                  <a:txBody>
                    <a:bodyPr/>
                    <a:lstStyle/>
                    <a:p>
                      <a:r>
                        <a:rPr lang="en-US" sz="800" dirty="0"/>
                        <a:t>Membership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Join YMCA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Join YMCA, Join YMCA </a:t>
                      </a:r>
                      <a:r>
                        <a:rPr lang="en-US" sz="800" dirty="0" err="1"/>
                        <a:t>Bristol,Family</a:t>
                      </a:r>
                      <a:r>
                        <a:rPr lang="en-US" sz="800" dirty="0"/>
                        <a:t> activity groups Bristol, Youth Development Community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YMCA Song, YMCA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12627765"/>
                  </a:ext>
                </a:extLst>
              </a:tr>
              <a:tr h="308427">
                <a:tc>
                  <a:txBody>
                    <a:bodyPr/>
                    <a:lstStyle/>
                    <a:p>
                      <a:r>
                        <a:rPr lang="en-US" sz="800" dirty="0"/>
                        <a:t>Membership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Volunteers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Volunteer, summer volunteering, places looking for volunteers, volunteer opportunities near me, local volunteer opportunities, volunteer opportunities in </a:t>
                      </a:r>
                      <a:r>
                        <a:rPr lang="en-US" sz="800" dirty="0" err="1"/>
                        <a:t>bristol</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17198"/>
                  </a:ext>
                </a:extLst>
              </a:tr>
              <a:tr h="308427">
                <a:tc>
                  <a:txBody>
                    <a:bodyPr/>
                    <a:lstStyle/>
                    <a:p>
                      <a:r>
                        <a:rPr lang="en-US" sz="800" dirty="0"/>
                        <a:t>Membership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Senior members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Senior center, senior citizen center, senior group, community senior center, senior recreation center, active older adults club, senior fitness, sports for senior citizens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78374646"/>
                  </a:ext>
                </a:extLst>
              </a:tr>
              <a:tr h="308427">
                <a:tc>
                  <a:txBody>
                    <a:bodyPr/>
                    <a:lstStyle/>
                    <a:p>
                      <a:r>
                        <a:rPr lang="en-US" sz="800" dirty="0"/>
                        <a:t>Awareness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Program- Youth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err="1"/>
                        <a:t>ymca</a:t>
                      </a:r>
                      <a:r>
                        <a:rPr lang="en-US" sz="800" dirty="0"/>
                        <a:t> youth programs, youth gym, youth programs, child watch near me, child watch in </a:t>
                      </a:r>
                      <a:r>
                        <a:rPr lang="en-US" sz="800" dirty="0" err="1"/>
                        <a:t>bristol</a:t>
                      </a:r>
                      <a:r>
                        <a:rPr lang="en-US" sz="800" dirty="0"/>
                        <a:t>, youth camp program, youth swimming lessons, youth sports program, kids gym, kids sport near me, summer camp in </a:t>
                      </a:r>
                      <a:r>
                        <a:rPr lang="en-US" sz="800" dirty="0" err="1"/>
                        <a:t>bristol</a:t>
                      </a:r>
                      <a:r>
                        <a:rPr lang="en-US" sz="800" dirty="0"/>
                        <a:t>, winter camp in </a:t>
                      </a:r>
                      <a:r>
                        <a:rPr lang="en-US" sz="800" dirty="0" err="1"/>
                        <a:t>bristol</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38015923"/>
                  </a:ext>
                </a:extLst>
              </a:tr>
              <a:tr h="30842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Awareness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Program- Healthy living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family fun time, family gym, time with family, </a:t>
                      </a:r>
                      <a:r>
                        <a:rPr lang="en-US" sz="800" dirty="0" err="1"/>
                        <a:t>ymca</a:t>
                      </a:r>
                      <a:r>
                        <a:rPr lang="en-US" sz="800" dirty="0"/>
                        <a:t> family programs, </a:t>
                      </a:r>
                      <a:r>
                        <a:rPr lang="en-US" sz="800" dirty="0" err="1"/>
                        <a:t>ymca</a:t>
                      </a:r>
                      <a:r>
                        <a:rPr lang="en-US" sz="800" dirty="0"/>
                        <a:t> healthy living, </a:t>
                      </a:r>
                      <a:r>
                        <a:rPr lang="en-US" sz="800" dirty="0" err="1"/>
                        <a:t>ymca</a:t>
                      </a:r>
                      <a:r>
                        <a:rPr lang="en-US" sz="800" dirty="0"/>
                        <a:t> family programs, </a:t>
                      </a:r>
                      <a:r>
                        <a:rPr lang="en-US" sz="800" dirty="0" err="1"/>
                        <a:t>ymca</a:t>
                      </a:r>
                      <a:r>
                        <a:rPr lang="en-US" sz="800" dirty="0"/>
                        <a:t> sports, </a:t>
                      </a:r>
                      <a:r>
                        <a:rPr lang="en-US" sz="800" dirty="0" err="1"/>
                        <a:t>ymca</a:t>
                      </a:r>
                      <a:r>
                        <a:rPr lang="en-US" sz="800" dirty="0"/>
                        <a:t> gym, fitness near me, fitness and health, </a:t>
                      </a:r>
                      <a:r>
                        <a:rPr lang="en-US" sz="800" dirty="0" err="1"/>
                        <a:t>ymca</a:t>
                      </a:r>
                      <a:r>
                        <a:rPr lang="en-US" sz="800" dirty="0"/>
                        <a:t> recreation, recreation  near me, personal trainer near me, massage therapy near me, group exercise near me, </a:t>
                      </a:r>
                      <a:r>
                        <a:rPr lang="en-US" sz="800" dirty="0" err="1"/>
                        <a:t>ymca</a:t>
                      </a:r>
                      <a:r>
                        <a:rPr lang="en-US" sz="800" dirty="0"/>
                        <a:t> group programs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87495296"/>
                  </a:ext>
                </a:extLst>
              </a:tr>
              <a:tr h="30842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Awareness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Service- Financial assistance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err="1"/>
                        <a:t>Ymca</a:t>
                      </a:r>
                      <a:r>
                        <a:rPr lang="en-US" sz="800" dirty="0"/>
                        <a:t> financial assistance, gym financial assistance near me, recreation financial assistance, sport and fitness financial assistance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57982651"/>
                  </a:ext>
                </a:extLst>
              </a:tr>
              <a:tr h="30842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Awareness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Program- After school sports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after school program in Bristol</a:t>
                      </a:r>
                    </a:p>
                    <a:p>
                      <a:r>
                        <a:rPr lang="en-US" sz="800" dirty="0"/>
                        <a:t>afterschool </a:t>
                      </a:r>
                    </a:p>
                    <a:p>
                      <a:r>
                        <a:rPr lang="en-US" sz="800" dirty="0"/>
                        <a:t>after school</a:t>
                      </a:r>
                    </a:p>
                    <a:p>
                      <a:r>
                        <a:rPr lang="en-US" sz="800" dirty="0"/>
                        <a:t>y after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01720396"/>
                  </a:ext>
                </a:extLst>
              </a:tr>
              <a:tr h="308427">
                <a:tc>
                  <a:txBody>
                    <a:bodyPr/>
                    <a:lstStyle/>
                    <a:p>
                      <a:r>
                        <a:rPr lang="en-US" sz="800" dirty="0"/>
                        <a:t>Contribution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Make donation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Charity, donate, charitable donations, tax deductible donations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9081113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4"/>
          <p:cNvSpPr txBox="1">
            <a:spLocks noGrp="1"/>
          </p:cNvSpPr>
          <p:nvPr>
            <p:ph type="title"/>
          </p:nvPr>
        </p:nvSpPr>
        <p:spPr>
          <a:xfrm>
            <a:off x="5010050" y="459412"/>
            <a:ext cx="3892800" cy="755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2"/>
              </a:buClr>
              <a:buFont typeface="Roboto"/>
              <a:buNone/>
            </a:pPr>
            <a:r>
              <a:rPr lang="en-US" b="1" dirty="0">
                <a:solidFill>
                  <a:schemeClr val="bg1"/>
                </a:solidFill>
              </a:rPr>
              <a:t>YMCA - Bristol</a:t>
            </a:r>
            <a:endParaRPr b="1" dirty="0">
              <a:solidFill>
                <a:schemeClr val="bg1"/>
              </a:solidFill>
            </a:endParaRPr>
          </a:p>
        </p:txBody>
      </p:sp>
      <p:sp>
        <p:nvSpPr>
          <p:cNvPr id="437" name="Google Shape;437;p74"/>
          <p:cNvSpPr txBox="1">
            <a:spLocks noGrp="1"/>
          </p:cNvSpPr>
          <p:nvPr>
            <p:ph type="body" idx="1"/>
          </p:nvPr>
        </p:nvSpPr>
        <p:spPr>
          <a:xfrm>
            <a:off x="241150" y="370909"/>
            <a:ext cx="3997696" cy="4313180"/>
          </a:xfrm>
          <a:prstGeom prst="rect">
            <a:avLst/>
          </a:prstGeom>
          <a:noFill/>
          <a:ln>
            <a:noFill/>
          </a:ln>
        </p:spPr>
        <p:txBody>
          <a:bodyPr spcFirstLastPara="1" wrap="square" lIns="91425" tIns="91425" rIns="91425" bIns="91425" anchor="t" anchorCtr="0">
            <a:noAutofit/>
          </a:bodyPr>
          <a:lstStyle/>
          <a:p>
            <a:pPr marL="171450" indent="-171450">
              <a:lnSpc>
                <a:spcPct val="100000"/>
              </a:lnSpc>
              <a:buFont typeface="Arial" panose="020B0604020202020204" pitchFamily="34" charset="0"/>
              <a:buChar char="•"/>
            </a:pPr>
            <a:r>
              <a:rPr lang="en-US" sz="1100" b="1" i="1" dirty="0">
                <a:solidFill>
                  <a:schemeClr val="tx1"/>
                </a:solidFill>
              </a:rPr>
              <a:t>YMCA</a:t>
            </a:r>
            <a:r>
              <a:rPr lang="en-US" sz="1100" dirty="0">
                <a:solidFill>
                  <a:srgbClr val="3C78D8"/>
                </a:solidFill>
              </a:rPr>
              <a:t> - </a:t>
            </a:r>
            <a:r>
              <a:rPr lang="en-US" sz="1100" dirty="0">
                <a:solidFill>
                  <a:schemeClr val="tx1"/>
                </a:solidFill>
              </a:rPr>
              <a:t>Young Men’s Christian Association</a:t>
            </a:r>
          </a:p>
          <a:p>
            <a:pPr marL="0" indent="0" algn="ctr">
              <a:lnSpc>
                <a:spcPct val="100000"/>
              </a:lnSpc>
              <a:spcBef>
                <a:spcPts val="600"/>
              </a:spcBef>
            </a:pPr>
            <a:r>
              <a:rPr lang="en-US" sz="1100" dirty="0">
                <a:solidFill>
                  <a:srgbClr val="3C78D8"/>
                </a:solidFill>
                <a:hlinkClick r:id="rId3"/>
              </a:rPr>
              <a:t>https://www.bristolymca.net/</a:t>
            </a:r>
            <a:endParaRPr lang="en-US" sz="1100" dirty="0">
              <a:solidFill>
                <a:srgbClr val="3C78D8"/>
              </a:solidFill>
            </a:endParaRPr>
          </a:p>
          <a:p>
            <a:pPr marL="171450" indent="-171450">
              <a:buFont typeface="Arial" panose="020B0604020202020204" pitchFamily="34" charset="0"/>
              <a:buChar char="•"/>
            </a:pPr>
            <a:r>
              <a:rPr lang="en-US" sz="1100" dirty="0">
                <a:solidFill>
                  <a:schemeClr val="tx1"/>
                </a:solidFill>
              </a:rPr>
              <a:t>YMCA, also known as Y, is the nation's leading nonprofit working towards empowering communities through youth development, healthy living and social responsibility. Y is a spirit, a movement and a cause who promote values such as </a:t>
            </a:r>
            <a:r>
              <a:rPr lang="en-US" sz="1100" b="1" dirty="0">
                <a:solidFill>
                  <a:schemeClr val="tx1"/>
                </a:solidFill>
              </a:rPr>
              <a:t>care, honesty, respect, responsibility, and faith.</a:t>
            </a:r>
          </a:p>
          <a:p>
            <a:pPr marL="171450" indent="-171450">
              <a:buFont typeface="Arial" panose="020B0604020202020204" pitchFamily="34" charset="0"/>
              <a:buChar char="•"/>
            </a:pPr>
            <a:endParaRPr lang="en-US" sz="1100" dirty="0">
              <a:solidFill>
                <a:schemeClr val="tx1"/>
              </a:solidFill>
            </a:endParaRPr>
          </a:p>
          <a:p>
            <a:pPr marL="171450" marR="0" lvl="0" indent="-171450" algn="l" rtl="0">
              <a:lnSpc>
                <a:spcPct val="115000"/>
              </a:lnSpc>
              <a:spcBef>
                <a:spcPts val="0"/>
              </a:spcBef>
              <a:spcAft>
                <a:spcPts val="0"/>
              </a:spcAft>
              <a:buClr>
                <a:schemeClr val="accent1"/>
              </a:buClr>
              <a:buFont typeface="Arial" panose="020B0604020202020204" pitchFamily="34" charset="0"/>
              <a:buChar char="•"/>
            </a:pPr>
            <a:r>
              <a:rPr lang="en-US" sz="1100" dirty="0">
                <a:solidFill>
                  <a:schemeClr val="tx1"/>
                </a:solidFill>
              </a:rPr>
              <a:t>YMCA Bristol is located in Bristol, Tennessee.</a:t>
            </a:r>
          </a:p>
          <a:p>
            <a:pPr marL="171450" marR="0" lvl="0" indent="-171450" algn="l" rtl="0">
              <a:lnSpc>
                <a:spcPct val="115000"/>
              </a:lnSpc>
              <a:spcBef>
                <a:spcPts val="0"/>
              </a:spcBef>
              <a:spcAft>
                <a:spcPts val="0"/>
              </a:spcAft>
              <a:buClr>
                <a:schemeClr val="accent1"/>
              </a:buClr>
              <a:buFont typeface="Arial" panose="020B0604020202020204" pitchFamily="34" charset="0"/>
              <a:buChar char="•"/>
            </a:pPr>
            <a:endParaRPr lang="en-US" sz="1100" dirty="0">
              <a:solidFill>
                <a:schemeClr val="tx1"/>
              </a:solidFill>
            </a:endParaRPr>
          </a:p>
          <a:p>
            <a:pPr marL="171450" marR="0" lvl="0" indent="-171450" algn="l" rtl="0">
              <a:lnSpc>
                <a:spcPct val="115000"/>
              </a:lnSpc>
              <a:spcBef>
                <a:spcPts val="0"/>
              </a:spcBef>
              <a:spcAft>
                <a:spcPts val="0"/>
              </a:spcAft>
              <a:buClr>
                <a:schemeClr val="accent1"/>
              </a:buClr>
              <a:buFont typeface="Arial" panose="020B0604020202020204" pitchFamily="34" charset="0"/>
              <a:buChar char="•"/>
            </a:pPr>
            <a:r>
              <a:rPr lang="en-US" sz="1100" dirty="0">
                <a:solidFill>
                  <a:schemeClr val="tx1"/>
                </a:solidFill>
              </a:rPr>
              <a:t>The size of the organization within the range of 50 - 100 employees.</a:t>
            </a:r>
          </a:p>
          <a:p>
            <a:pPr marL="171450" marR="0" lvl="0" indent="-171450" algn="l" rtl="0">
              <a:lnSpc>
                <a:spcPct val="115000"/>
              </a:lnSpc>
              <a:spcBef>
                <a:spcPts val="0"/>
              </a:spcBef>
              <a:spcAft>
                <a:spcPts val="0"/>
              </a:spcAft>
              <a:buClr>
                <a:schemeClr val="accent1"/>
              </a:buClr>
              <a:buFont typeface="Arial" panose="020B0604020202020204" pitchFamily="34" charset="0"/>
              <a:buChar char="•"/>
            </a:pPr>
            <a:endParaRPr lang="en-US" sz="1100" dirty="0">
              <a:solidFill>
                <a:schemeClr val="tx1"/>
              </a:solidFill>
            </a:endParaRPr>
          </a:p>
          <a:p>
            <a:pPr marL="171450" marR="0" lvl="0" indent="-171450" algn="l" rtl="0">
              <a:lnSpc>
                <a:spcPct val="115000"/>
              </a:lnSpc>
              <a:spcBef>
                <a:spcPts val="0"/>
              </a:spcBef>
              <a:spcAft>
                <a:spcPts val="0"/>
              </a:spcAft>
              <a:buClr>
                <a:schemeClr val="accent1"/>
              </a:buClr>
              <a:buFont typeface="Arial" panose="020B0604020202020204" pitchFamily="34" charset="0"/>
              <a:buChar char="•"/>
            </a:pPr>
            <a:r>
              <a:rPr lang="en-US" sz="1100" dirty="0">
                <a:solidFill>
                  <a:schemeClr val="tx1"/>
                </a:solidFill>
              </a:rPr>
              <a:t>YMCA-Bristol has been in business for 134 years now.</a:t>
            </a:r>
          </a:p>
          <a:p>
            <a:pPr marL="171450" marR="0" lvl="0" indent="-171450" algn="l" rtl="0">
              <a:lnSpc>
                <a:spcPct val="115000"/>
              </a:lnSpc>
              <a:spcBef>
                <a:spcPts val="0"/>
              </a:spcBef>
              <a:spcAft>
                <a:spcPts val="0"/>
              </a:spcAft>
              <a:buClr>
                <a:schemeClr val="accent1"/>
              </a:buClr>
              <a:buFont typeface="Arial" panose="020B0604020202020204" pitchFamily="34" charset="0"/>
              <a:buChar char="•"/>
            </a:pPr>
            <a:endParaRPr lang="en-US" sz="1100" dirty="0">
              <a:solidFill>
                <a:schemeClr val="tx1"/>
              </a:solidFill>
            </a:endParaRPr>
          </a:p>
          <a:p>
            <a:pPr marL="171450" lvl="0" indent="-171450">
              <a:buFont typeface="Arial" panose="020B0604020202020204" pitchFamily="34" charset="0"/>
              <a:buChar char="•"/>
            </a:pPr>
            <a:r>
              <a:rPr lang="en-US" sz="1100" dirty="0">
                <a:solidFill>
                  <a:schemeClr val="tx1"/>
                </a:solidFill>
              </a:rPr>
              <a:t>The Y is dedicated to building healthy, happy, connected and secure children, adults, families and communities. Every day they complete a checkpoint when an individual makes a healthy choice, when a child is inspired, and when a community gathers together for the common good and to make a difference.</a:t>
            </a:r>
            <a:endParaRPr sz="900" b="0" i="1" u="none" strike="noStrike" cap="none" dirty="0">
              <a:solidFill>
                <a:srgbClr val="666666"/>
              </a:solidFill>
              <a:latin typeface="Roboto"/>
              <a:ea typeface="Roboto"/>
              <a:cs typeface="Roboto"/>
              <a:sym typeface="Roboto"/>
            </a:endParaRPr>
          </a:p>
        </p:txBody>
      </p:sp>
      <p:sp>
        <p:nvSpPr>
          <p:cNvPr id="438" name="Google Shape;438;p74"/>
          <p:cNvSpPr txBox="1"/>
          <p:nvPr/>
        </p:nvSpPr>
        <p:spPr>
          <a:xfrm>
            <a:off x="4447450" y="4790450"/>
            <a:ext cx="4596300" cy="375600"/>
          </a:xfrm>
          <a:prstGeom prst="rect">
            <a:avLst/>
          </a:prstGeom>
          <a:noFill/>
          <a:ln>
            <a:noFill/>
          </a:ln>
        </p:spPr>
        <p:txBody>
          <a:bodyPr spcFirstLastPara="1" wrap="square" lIns="91425" tIns="91425" rIns="91425" bIns="91425" anchor="t" anchorCtr="0">
            <a:noAutofit/>
          </a:bodyPr>
          <a:lstStyle/>
          <a:p>
            <a:pPr lvl="0" algn="r">
              <a:buClr>
                <a:srgbClr val="FFFFFF"/>
              </a:buClr>
            </a:pPr>
            <a:r>
              <a:rPr lang="en" sz="600" b="0" i="0" u="none" strike="noStrike" cap="none" dirty="0">
                <a:solidFill>
                  <a:srgbClr val="FFFFFF"/>
                </a:solidFill>
                <a:latin typeface="Roboto"/>
                <a:ea typeface="Roboto"/>
                <a:cs typeface="Roboto"/>
                <a:sym typeface="Roboto"/>
              </a:rPr>
              <a:t>Data source: </a:t>
            </a:r>
            <a:r>
              <a:rPr lang="en-US" sz="600" dirty="0">
                <a:solidFill>
                  <a:srgbClr val="FFFFFF"/>
                </a:solidFill>
                <a:latin typeface="Roboto"/>
                <a:ea typeface="Roboto"/>
                <a:cs typeface="Roboto"/>
                <a:sym typeface="Roboto"/>
              </a:rPr>
              <a:t>https://www.bristolymca.net/pages/about-the-y/about-the-y.php</a:t>
            </a:r>
            <a:r>
              <a:rPr lang="en" sz="600" b="0" i="0" u="none" strike="noStrike" cap="none" dirty="0">
                <a:solidFill>
                  <a:srgbClr val="FFFFFF"/>
                </a:solidFill>
                <a:latin typeface="Roboto"/>
                <a:ea typeface="Roboto"/>
                <a:cs typeface="Roboto"/>
                <a:sym typeface="Roboto"/>
              </a:rPr>
              <a:t> </a:t>
            </a:r>
            <a:endParaRPr dirty="0"/>
          </a:p>
          <a:p>
            <a:pPr marL="0" marR="0" lvl="0" indent="0" algn="r" rtl="0">
              <a:lnSpc>
                <a:spcPct val="100000"/>
              </a:lnSpc>
              <a:spcBef>
                <a:spcPts val="0"/>
              </a:spcBef>
              <a:spcAft>
                <a:spcPts val="0"/>
              </a:spcAft>
              <a:buClr>
                <a:srgbClr val="000000"/>
              </a:buClr>
              <a:buFont typeface="Arial"/>
              <a:buNone/>
            </a:pPr>
            <a:endParaRPr sz="600" b="0" i="0" u="none" strike="noStrike" cap="none" dirty="0">
              <a:solidFill>
                <a:srgbClr val="FFFFFF"/>
              </a:solidFill>
              <a:latin typeface="Roboto"/>
              <a:ea typeface="Roboto"/>
              <a:cs typeface="Roboto"/>
              <a:sym typeface="Roboto"/>
            </a:endParaRPr>
          </a:p>
        </p:txBody>
      </p:sp>
      <p:sp>
        <p:nvSpPr>
          <p:cNvPr id="439" name="Google Shape;439;p74"/>
          <p:cNvSpPr txBox="1"/>
          <p:nvPr/>
        </p:nvSpPr>
        <p:spPr>
          <a:xfrm>
            <a:off x="5113829" y="1088954"/>
            <a:ext cx="3656400" cy="2190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2"/>
              </a:buClr>
              <a:buFont typeface="Arial"/>
              <a:buNone/>
            </a:pPr>
            <a:r>
              <a:rPr lang="en" sz="1400" b="0" i="0" u="none" strike="noStrike" cap="none">
                <a:solidFill>
                  <a:schemeClr val="accent2"/>
                </a:solidFill>
                <a:latin typeface="Arial"/>
                <a:ea typeface="Arial"/>
                <a:cs typeface="Arial"/>
                <a:sym typeface="Arial"/>
              </a:rPr>
              <a:t>{{Relevant </a:t>
            </a:r>
            <a:r>
              <a:rPr lang="en">
                <a:solidFill>
                  <a:schemeClr val="accent2"/>
                </a:solidFill>
              </a:rPr>
              <a:t>image or graph</a:t>
            </a:r>
            <a:r>
              <a:rPr lang="en" sz="1400" b="0" i="0" u="none" strike="noStrike" cap="none">
                <a:solidFill>
                  <a:schemeClr val="accent2"/>
                </a:solidFill>
                <a:latin typeface="Arial"/>
                <a:ea typeface="Arial"/>
                <a:cs typeface="Arial"/>
                <a:sym typeface="Arial"/>
              </a:rPr>
              <a:t>}}</a:t>
            </a:r>
            <a:endParaRPr/>
          </a:p>
        </p:txBody>
      </p:sp>
      <p:sp>
        <p:nvSpPr>
          <p:cNvPr id="440" name="Google Shape;440;p74"/>
          <p:cNvSpPr txBox="1"/>
          <p:nvPr/>
        </p:nvSpPr>
        <p:spPr>
          <a:xfrm>
            <a:off x="4547700" y="3453679"/>
            <a:ext cx="4596300" cy="1230410"/>
          </a:xfrm>
          <a:prstGeom prst="rect">
            <a:avLst/>
          </a:prstGeom>
          <a:noFill/>
          <a:ln>
            <a:noFill/>
          </a:ln>
        </p:spPr>
        <p:txBody>
          <a:bodyPr spcFirstLastPara="1" wrap="square" lIns="91425" tIns="45700" rIns="91425" bIns="45700" anchor="t" anchorCtr="0">
            <a:noAutofit/>
          </a:bodyPr>
          <a:lstStyle/>
          <a:p>
            <a:pPr lvl="0" algn="ctr">
              <a:lnSpc>
                <a:spcPct val="115000"/>
              </a:lnSpc>
              <a:buClr>
                <a:schemeClr val="accent2"/>
              </a:buClr>
            </a:pPr>
            <a:r>
              <a:rPr lang="en" sz="1200" b="1" dirty="0">
                <a:solidFill>
                  <a:srgbClr val="FFFFFF"/>
                </a:solidFill>
                <a:latin typeface="Roboto"/>
                <a:ea typeface="Roboto"/>
                <a:cs typeface="Roboto"/>
                <a:sym typeface="Roboto"/>
              </a:rPr>
              <a:t>Brand &amp; Mission</a:t>
            </a:r>
            <a:br>
              <a:rPr lang="en" sz="1200" b="1" dirty="0">
                <a:solidFill>
                  <a:srgbClr val="FFFFFF"/>
                </a:solidFill>
                <a:latin typeface="Roboto"/>
                <a:ea typeface="Roboto"/>
                <a:cs typeface="Roboto"/>
                <a:sym typeface="Roboto"/>
              </a:rPr>
            </a:br>
            <a:r>
              <a:rPr lang="en-US" sz="1000" b="1" i="1" dirty="0">
                <a:solidFill>
                  <a:srgbClr val="FFFFFF"/>
                </a:solidFill>
                <a:latin typeface="Roboto"/>
                <a:ea typeface="Roboto"/>
                <a:cs typeface="Roboto"/>
                <a:sym typeface="Roboto"/>
              </a:rPr>
              <a:t>The Y makes accessible the support and opportunities that empowers people and communities to learn, develop and thrive. With a focus on youth development, healthy living and social responsibility, the Y nurtures the potential of every youth and teen, improves the nation's health and well-being, and provides opportunities to give back and support neighbors.</a:t>
            </a:r>
          </a:p>
          <a:p>
            <a:pPr marL="0" marR="0" lvl="0" indent="0" algn="l" rtl="0">
              <a:lnSpc>
                <a:spcPct val="115000"/>
              </a:lnSpc>
              <a:spcBef>
                <a:spcPts val="0"/>
              </a:spcBef>
              <a:spcAft>
                <a:spcPts val="0"/>
              </a:spcAft>
              <a:buClr>
                <a:schemeClr val="accent2"/>
              </a:buClr>
              <a:buFont typeface="Arial"/>
              <a:buNone/>
            </a:pPr>
            <a:endParaRPr dirty="0"/>
          </a:p>
        </p:txBody>
      </p:sp>
      <p:pic>
        <p:nvPicPr>
          <p:cNvPr id="3" name="Picture 2">
            <a:extLst>
              <a:ext uri="{FF2B5EF4-FFF2-40B4-BE49-F238E27FC236}">
                <a16:creationId xmlns:a16="http://schemas.microsoft.com/office/drawing/2014/main" id="{9CEF4F03-C03D-4427-8BA6-8A50E71D994A}"/>
              </a:ext>
            </a:extLst>
          </p:cNvPr>
          <p:cNvPicPr>
            <a:picLocks noChangeAspect="1"/>
          </p:cNvPicPr>
          <p:nvPr/>
        </p:nvPicPr>
        <p:blipFill>
          <a:blip r:embed="rId4"/>
          <a:stretch>
            <a:fillRect/>
          </a:stretch>
        </p:blipFill>
        <p:spPr>
          <a:xfrm>
            <a:off x="5099408" y="1092150"/>
            <a:ext cx="3670821" cy="2190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5"/>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lvl="0" algn="r">
              <a:buClr>
                <a:srgbClr val="FFFFFF"/>
              </a:buClr>
            </a:pPr>
            <a:r>
              <a:rPr lang="en" sz="600" b="0" i="0" u="none" strike="noStrike" cap="none" dirty="0">
                <a:solidFill>
                  <a:srgbClr val="FFFFFF"/>
                </a:solidFill>
                <a:latin typeface="Roboto"/>
                <a:ea typeface="Roboto"/>
                <a:cs typeface="Roboto"/>
                <a:sym typeface="Roboto"/>
              </a:rPr>
              <a:t>Source: </a:t>
            </a:r>
            <a:r>
              <a:rPr lang="en-US" sz="600" dirty="0">
                <a:solidFill>
                  <a:srgbClr val="FFFFFF"/>
                </a:solidFill>
                <a:latin typeface="Roboto"/>
                <a:ea typeface="Roboto"/>
                <a:cs typeface="Roboto"/>
                <a:sym typeface="Roboto"/>
              </a:rPr>
              <a:t>https://www.bristolymca.net/</a:t>
            </a:r>
            <a:endParaRPr dirty="0"/>
          </a:p>
        </p:txBody>
      </p:sp>
      <p:sp>
        <p:nvSpPr>
          <p:cNvPr id="447" name="Google Shape;447;p75"/>
          <p:cNvSpPr txBox="1"/>
          <p:nvPr/>
        </p:nvSpPr>
        <p:spPr>
          <a:xfrm>
            <a:off x="-168889" y="901232"/>
            <a:ext cx="1382400" cy="3282300"/>
          </a:xfrm>
          <a:prstGeom prst="rect">
            <a:avLst/>
          </a:prstGeom>
          <a:noFill/>
          <a:ln>
            <a:noFill/>
          </a:ln>
        </p:spPr>
        <p:txBody>
          <a:bodyPr spcFirstLastPara="1" wrap="square" lIns="91425" tIns="45700" rIns="91425" bIns="45700" anchor="t" anchorCtr="0">
            <a:noAutofit/>
          </a:bodyPr>
          <a:lstStyle/>
          <a:p>
            <a:pPr marL="0" marR="0" lvl="0" indent="0" algn="r" rtl="0">
              <a:lnSpc>
                <a:spcPct val="200000"/>
              </a:lnSpc>
              <a:spcBef>
                <a:spcPts val="0"/>
              </a:spcBef>
              <a:spcAft>
                <a:spcPts val="0"/>
              </a:spcAft>
              <a:buClr>
                <a:srgbClr val="595959"/>
              </a:buClr>
              <a:buFont typeface="Roboto"/>
              <a:buNone/>
            </a:pPr>
            <a:r>
              <a:rPr lang="en" sz="1200" b="0" i="0" u="none" strike="noStrike" cap="none" dirty="0">
                <a:solidFill>
                  <a:srgbClr val="595959"/>
                </a:solidFill>
                <a:latin typeface="Roboto"/>
                <a:ea typeface="Roboto"/>
                <a:cs typeface="Roboto"/>
                <a:sym typeface="Roboto"/>
              </a:rPr>
              <a:t>13-17</a:t>
            </a:r>
            <a:endParaRPr sz="1200" dirty="0"/>
          </a:p>
          <a:p>
            <a:pPr marL="0" marR="0" lvl="0" indent="0" algn="r" rtl="0">
              <a:lnSpc>
                <a:spcPct val="200000"/>
              </a:lnSpc>
              <a:spcBef>
                <a:spcPts val="0"/>
              </a:spcBef>
              <a:spcAft>
                <a:spcPts val="0"/>
              </a:spcAft>
              <a:buClr>
                <a:srgbClr val="595959"/>
              </a:buClr>
              <a:buFont typeface="Roboto"/>
              <a:buNone/>
            </a:pPr>
            <a:r>
              <a:rPr lang="en" sz="1200" b="0" i="0" u="none" strike="noStrike" cap="none" dirty="0">
                <a:solidFill>
                  <a:srgbClr val="595959"/>
                </a:solidFill>
                <a:latin typeface="Roboto"/>
                <a:ea typeface="Roboto"/>
                <a:cs typeface="Roboto"/>
                <a:sym typeface="Roboto"/>
              </a:rPr>
              <a:t>18-28 </a:t>
            </a:r>
            <a:endParaRPr sz="1200" dirty="0"/>
          </a:p>
          <a:p>
            <a:pPr marL="0" marR="0" lvl="0" indent="0" algn="r" rtl="0">
              <a:lnSpc>
                <a:spcPct val="200000"/>
              </a:lnSpc>
              <a:spcBef>
                <a:spcPts val="0"/>
              </a:spcBef>
              <a:spcAft>
                <a:spcPts val="0"/>
              </a:spcAft>
              <a:buClr>
                <a:srgbClr val="595959"/>
              </a:buClr>
              <a:buFont typeface="Roboto"/>
              <a:buNone/>
            </a:pPr>
            <a:r>
              <a:rPr lang="en" sz="1200" dirty="0">
                <a:solidFill>
                  <a:srgbClr val="595959"/>
                </a:solidFill>
                <a:latin typeface="Roboto"/>
                <a:ea typeface="Roboto"/>
                <a:cs typeface="Roboto"/>
                <a:sym typeface="Roboto"/>
              </a:rPr>
              <a:t>29-40</a:t>
            </a:r>
            <a:endParaRPr sz="1200" dirty="0"/>
          </a:p>
          <a:p>
            <a:pPr marL="0" marR="0" lvl="0" indent="0" algn="r" rtl="0">
              <a:lnSpc>
                <a:spcPct val="200000"/>
              </a:lnSpc>
              <a:spcBef>
                <a:spcPts val="0"/>
              </a:spcBef>
              <a:spcAft>
                <a:spcPts val="0"/>
              </a:spcAft>
              <a:buClr>
                <a:srgbClr val="595959"/>
              </a:buClr>
              <a:buFont typeface="Roboto"/>
              <a:buNone/>
            </a:pPr>
            <a:r>
              <a:rPr lang="en" sz="1200" dirty="0">
                <a:solidFill>
                  <a:srgbClr val="595959"/>
                </a:solidFill>
                <a:latin typeface="Roboto"/>
                <a:ea typeface="Roboto"/>
                <a:cs typeface="Roboto"/>
                <a:sym typeface="Roboto"/>
              </a:rPr>
              <a:t>40-50</a:t>
            </a:r>
            <a:endParaRPr sz="1200" dirty="0"/>
          </a:p>
          <a:p>
            <a:pPr marL="0" marR="0" lvl="0" indent="0" algn="r" rtl="0">
              <a:lnSpc>
                <a:spcPct val="200000"/>
              </a:lnSpc>
              <a:spcBef>
                <a:spcPts val="0"/>
              </a:spcBef>
              <a:spcAft>
                <a:spcPts val="0"/>
              </a:spcAft>
              <a:buClr>
                <a:srgbClr val="595959"/>
              </a:buClr>
              <a:buFont typeface="Roboto"/>
              <a:buNone/>
            </a:pPr>
            <a:r>
              <a:rPr lang="en" sz="1200" dirty="0">
                <a:solidFill>
                  <a:srgbClr val="595959"/>
                </a:solidFill>
                <a:latin typeface="Roboto"/>
                <a:ea typeface="Roboto"/>
                <a:cs typeface="Roboto"/>
                <a:sym typeface="Roboto"/>
              </a:rPr>
              <a:t>51-60</a:t>
            </a:r>
            <a:endParaRPr sz="1200" dirty="0"/>
          </a:p>
          <a:p>
            <a:pPr marL="0" marR="0" lvl="0" indent="0" algn="r" rtl="0">
              <a:lnSpc>
                <a:spcPct val="200000"/>
              </a:lnSpc>
              <a:spcBef>
                <a:spcPts val="0"/>
              </a:spcBef>
              <a:spcAft>
                <a:spcPts val="0"/>
              </a:spcAft>
              <a:buClr>
                <a:srgbClr val="595959"/>
              </a:buClr>
              <a:buFont typeface="Roboto"/>
              <a:buNone/>
            </a:pPr>
            <a:r>
              <a:rPr lang="en" sz="1200" dirty="0">
                <a:solidFill>
                  <a:srgbClr val="595959"/>
                </a:solidFill>
                <a:latin typeface="Roboto"/>
                <a:ea typeface="Roboto"/>
                <a:cs typeface="Roboto"/>
                <a:sym typeface="Roboto"/>
              </a:rPr>
              <a:t>60+</a:t>
            </a:r>
            <a:endParaRPr sz="1200" dirty="0"/>
          </a:p>
        </p:txBody>
      </p:sp>
      <p:sp>
        <p:nvSpPr>
          <p:cNvPr id="448" name="Google Shape;448;p75"/>
          <p:cNvSpPr/>
          <p:nvPr/>
        </p:nvSpPr>
        <p:spPr>
          <a:xfrm>
            <a:off x="1210950" y="1024475"/>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Roboto"/>
              <a:buNone/>
            </a:pPr>
            <a:r>
              <a:rPr lang="en-US" sz="1200" dirty="0">
                <a:solidFill>
                  <a:schemeClr val="bg1"/>
                </a:solidFill>
              </a:rPr>
              <a:t>5%</a:t>
            </a:r>
            <a:endParaRPr sz="1200" dirty="0">
              <a:solidFill>
                <a:schemeClr val="bg1"/>
              </a:solidFill>
            </a:endParaRPr>
          </a:p>
        </p:txBody>
      </p:sp>
      <p:sp>
        <p:nvSpPr>
          <p:cNvPr id="449" name="Google Shape;449;p75"/>
          <p:cNvSpPr/>
          <p:nvPr/>
        </p:nvSpPr>
        <p:spPr>
          <a:xfrm>
            <a:off x="1210500" y="1398217"/>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Font typeface="Arial"/>
              <a:buNone/>
            </a:pPr>
            <a:r>
              <a:rPr lang="en" sz="1200" dirty="0">
                <a:solidFill>
                  <a:schemeClr val="lt1"/>
                </a:solidFill>
                <a:latin typeface="Roboto"/>
                <a:ea typeface="Roboto"/>
                <a:sym typeface="Roboto"/>
              </a:rPr>
              <a:t>10%</a:t>
            </a:r>
            <a:endParaRPr sz="1200" dirty="0"/>
          </a:p>
        </p:txBody>
      </p:sp>
      <p:sp>
        <p:nvSpPr>
          <p:cNvPr id="450" name="Google Shape;450;p75"/>
          <p:cNvSpPr/>
          <p:nvPr/>
        </p:nvSpPr>
        <p:spPr>
          <a:xfrm>
            <a:off x="1210925" y="1760694"/>
            <a:ext cx="1479600" cy="297300"/>
          </a:xfrm>
          <a:prstGeom prst="rect">
            <a:avLst/>
          </a:prstGeom>
          <a:solidFill>
            <a:srgbClr val="4285F4"/>
          </a:solidFill>
          <a:ln>
            <a:noFill/>
          </a:ln>
        </p:spPr>
        <p:txBody>
          <a:bodyPr spcFirstLastPara="1" wrap="square" lIns="91425" tIns="45700" rIns="91425" bIns="45700" anchor="ctr" anchorCtr="0">
            <a:noAutofit/>
          </a:bodyPr>
          <a:lstStyle/>
          <a:p>
            <a:pPr lvl="2" algn="ctr">
              <a:buClr>
                <a:schemeClr val="accent2"/>
              </a:buClr>
            </a:pPr>
            <a:r>
              <a:rPr lang="en" sz="1200" dirty="0">
                <a:solidFill>
                  <a:schemeClr val="lt1"/>
                </a:solidFill>
                <a:latin typeface="Roboto"/>
                <a:ea typeface="Roboto"/>
                <a:sym typeface="Roboto"/>
              </a:rPr>
              <a:t>20%</a:t>
            </a:r>
            <a:endParaRPr sz="1200" dirty="0"/>
          </a:p>
        </p:txBody>
      </p:sp>
      <p:sp>
        <p:nvSpPr>
          <p:cNvPr id="451" name="Google Shape;451;p75"/>
          <p:cNvSpPr/>
          <p:nvPr/>
        </p:nvSpPr>
        <p:spPr>
          <a:xfrm>
            <a:off x="1210950" y="2123171"/>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Font typeface="Arial"/>
              <a:buNone/>
            </a:pPr>
            <a:r>
              <a:rPr lang="en" sz="1200" dirty="0">
                <a:solidFill>
                  <a:schemeClr val="lt1"/>
                </a:solidFill>
                <a:latin typeface="Roboto"/>
                <a:ea typeface="Roboto"/>
                <a:sym typeface="Roboto"/>
              </a:rPr>
              <a:t>25%</a:t>
            </a:r>
            <a:endParaRPr sz="1200" dirty="0"/>
          </a:p>
        </p:txBody>
      </p:sp>
      <p:sp>
        <p:nvSpPr>
          <p:cNvPr id="452" name="Google Shape;452;p75"/>
          <p:cNvSpPr/>
          <p:nvPr/>
        </p:nvSpPr>
        <p:spPr>
          <a:xfrm>
            <a:off x="1210950" y="2483775"/>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Font typeface="Arial"/>
              <a:buNone/>
            </a:pPr>
            <a:r>
              <a:rPr lang="en" sz="1200" dirty="0">
                <a:solidFill>
                  <a:schemeClr val="lt1"/>
                </a:solidFill>
                <a:latin typeface="Roboto"/>
                <a:ea typeface="Roboto"/>
                <a:sym typeface="Roboto"/>
              </a:rPr>
              <a:t>20%</a:t>
            </a:r>
            <a:endParaRPr sz="1200" dirty="0"/>
          </a:p>
        </p:txBody>
      </p:sp>
      <p:sp>
        <p:nvSpPr>
          <p:cNvPr id="453" name="Google Shape;453;p75"/>
          <p:cNvSpPr/>
          <p:nvPr/>
        </p:nvSpPr>
        <p:spPr>
          <a:xfrm>
            <a:off x="1210950" y="2842125"/>
            <a:ext cx="1479600" cy="297300"/>
          </a:xfrm>
          <a:prstGeom prst="rect">
            <a:avLst/>
          </a:prstGeom>
          <a:solidFill>
            <a:srgbClr val="4285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Font typeface="Arial"/>
              <a:buNone/>
            </a:pPr>
            <a:r>
              <a:rPr lang="en" sz="1200" dirty="0">
                <a:solidFill>
                  <a:schemeClr val="lt1"/>
                </a:solidFill>
                <a:latin typeface="Roboto"/>
                <a:ea typeface="Roboto"/>
                <a:sym typeface="Roboto"/>
              </a:rPr>
              <a:t>20%</a:t>
            </a:r>
            <a:endParaRPr sz="1200" dirty="0"/>
          </a:p>
        </p:txBody>
      </p:sp>
      <p:sp>
        <p:nvSpPr>
          <p:cNvPr id="454" name="Google Shape;454;p75"/>
          <p:cNvSpPr txBox="1"/>
          <p:nvPr/>
        </p:nvSpPr>
        <p:spPr>
          <a:xfrm>
            <a:off x="-271500" y="3539075"/>
            <a:ext cx="1482000" cy="867900"/>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595959"/>
              </a:buClr>
              <a:buFont typeface="Roboto"/>
              <a:buNone/>
            </a:pPr>
            <a:r>
              <a:rPr lang="en" sz="1200" b="0" i="0" u="none" strike="noStrike" cap="none">
                <a:solidFill>
                  <a:srgbClr val="595959"/>
                </a:solidFill>
                <a:latin typeface="Roboto"/>
                <a:ea typeface="Roboto"/>
                <a:cs typeface="Roboto"/>
                <a:sym typeface="Roboto"/>
              </a:rPr>
              <a:t>Male  </a:t>
            </a:r>
            <a:br>
              <a:rPr lang="en" sz="1200"/>
            </a:br>
            <a:r>
              <a:rPr lang="en" sz="1200" b="0" i="0" u="none" strike="noStrike" cap="none">
                <a:solidFill>
                  <a:srgbClr val="595959"/>
                </a:solidFill>
                <a:latin typeface="Roboto"/>
                <a:ea typeface="Roboto"/>
                <a:cs typeface="Roboto"/>
                <a:sym typeface="Roboto"/>
              </a:rPr>
              <a:t>Female </a:t>
            </a:r>
            <a:endParaRPr sz="1200"/>
          </a:p>
          <a:p>
            <a:pPr marL="0" marR="0" lvl="0" indent="0" algn="r" rtl="0">
              <a:lnSpc>
                <a:spcPct val="150000"/>
              </a:lnSpc>
              <a:spcBef>
                <a:spcPts val="0"/>
              </a:spcBef>
              <a:spcAft>
                <a:spcPts val="0"/>
              </a:spcAft>
              <a:buClr>
                <a:srgbClr val="000000"/>
              </a:buClr>
              <a:buFont typeface="Arial"/>
              <a:buNone/>
            </a:pPr>
            <a:endParaRPr sz="1800" b="1" i="0" u="none" strike="noStrike" cap="none">
              <a:solidFill>
                <a:srgbClr val="DB4437"/>
              </a:solidFill>
              <a:latin typeface="Roboto"/>
              <a:ea typeface="Roboto"/>
              <a:cs typeface="Roboto"/>
              <a:sym typeface="Roboto"/>
            </a:endParaRPr>
          </a:p>
        </p:txBody>
      </p:sp>
      <p:sp>
        <p:nvSpPr>
          <p:cNvPr id="455" name="Google Shape;455;p75"/>
          <p:cNvSpPr/>
          <p:nvPr/>
        </p:nvSpPr>
        <p:spPr>
          <a:xfrm>
            <a:off x="1236050" y="3486205"/>
            <a:ext cx="1431000" cy="297300"/>
          </a:xfrm>
          <a:prstGeom prst="rect">
            <a:avLst/>
          </a:prstGeom>
          <a:solidFill>
            <a:srgbClr val="0F9D5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Font typeface="Arial"/>
              <a:buNone/>
            </a:pPr>
            <a:r>
              <a:rPr lang="en" sz="1200" dirty="0">
                <a:solidFill>
                  <a:schemeClr val="lt1"/>
                </a:solidFill>
                <a:latin typeface="Roboto"/>
                <a:ea typeface="Roboto"/>
                <a:sym typeface="Roboto"/>
              </a:rPr>
              <a:t>40%</a:t>
            </a:r>
            <a:endParaRPr sz="1200" dirty="0"/>
          </a:p>
        </p:txBody>
      </p:sp>
      <p:sp>
        <p:nvSpPr>
          <p:cNvPr id="457" name="Google Shape;457;p75"/>
          <p:cNvSpPr txBox="1">
            <a:spLocks noGrp="1"/>
          </p:cNvSpPr>
          <p:nvPr>
            <p:ph type="title"/>
          </p:nvPr>
        </p:nvSpPr>
        <p:spPr>
          <a:xfrm>
            <a:off x="167100" y="217575"/>
            <a:ext cx="56436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a:t>Market and Target Audience Analysis</a:t>
            </a:r>
            <a:endParaRPr/>
          </a:p>
        </p:txBody>
      </p:sp>
      <p:grpSp>
        <p:nvGrpSpPr>
          <p:cNvPr id="458" name="Google Shape;458;p75"/>
          <p:cNvGrpSpPr/>
          <p:nvPr/>
        </p:nvGrpSpPr>
        <p:grpSpPr>
          <a:xfrm>
            <a:off x="3607554" y="2244396"/>
            <a:ext cx="4068714" cy="2162637"/>
            <a:chOff x="457200" y="1230313"/>
            <a:chExt cx="8229600" cy="4812276"/>
          </a:xfrm>
        </p:grpSpPr>
        <p:sp>
          <p:nvSpPr>
            <p:cNvPr id="459" name="Google Shape;459;p75"/>
            <p:cNvSpPr/>
            <p:nvPr/>
          </p:nvSpPr>
          <p:spPr>
            <a:xfrm>
              <a:off x="4753222" y="1603417"/>
              <a:ext cx="3915302" cy="1512212"/>
            </a:xfrm>
            <a:custGeom>
              <a:avLst/>
              <a:gdLst/>
              <a:ahLst/>
              <a:cxnLst/>
              <a:rect l="l" t="t" r="r" b="b"/>
              <a:pathLst>
                <a:path w="5927" h="1901" extrusionOk="0">
                  <a:moveTo>
                    <a:pt x="0" y="1351"/>
                  </a:moveTo>
                  <a:lnTo>
                    <a:pt x="49" y="1307"/>
                  </a:lnTo>
                  <a:lnTo>
                    <a:pt x="33" y="1325"/>
                  </a:lnTo>
                  <a:lnTo>
                    <a:pt x="55" y="1330"/>
                  </a:lnTo>
                  <a:lnTo>
                    <a:pt x="49" y="1241"/>
                  </a:lnTo>
                  <a:lnTo>
                    <a:pt x="69" y="1199"/>
                  </a:lnTo>
                  <a:lnTo>
                    <a:pt x="98" y="1193"/>
                  </a:lnTo>
                  <a:lnTo>
                    <a:pt x="155" y="1232"/>
                  </a:lnTo>
                  <a:lnTo>
                    <a:pt x="168" y="1158"/>
                  </a:lnTo>
                  <a:lnTo>
                    <a:pt x="143" y="1159"/>
                  </a:lnTo>
                  <a:lnTo>
                    <a:pt x="133" y="1116"/>
                  </a:lnTo>
                  <a:lnTo>
                    <a:pt x="368" y="1078"/>
                  </a:lnTo>
                  <a:lnTo>
                    <a:pt x="311" y="1062"/>
                  </a:lnTo>
                  <a:lnTo>
                    <a:pt x="313" y="1040"/>
                  </a:lnTo>
                  <a:lnTo>
                    <a:pt x="278" y="1048"/>
                  </a:lnTo>
                  <a:lnTo>
                    <a:pt x="411" y="936"/>
                  </a:lnTo>
                  <a:lnTo>
                    <a:pt x="352" y="818"/>
                  </a:lnTo>
                  <a:lnTo>
                    <a:pt x="366" y="761"/>
                  </a:lnTo>
                  <a:lnTo>
                    <a:pt x="330" y="699"/>
                  </a:lnTo>
                  <a:lnTo>
                    <a:pt x="360" y="664"/>
                  </a:lnTo>
                  <a:lnTo>
                    <a:pt x="311" y="615"/>
                  </a:lnTo>
                  <a:lnTo>
                    <a:pt x="325" y="574"/>
                  </a:lnTo>
                  <a:lnTo>
                    <a:pt x="389" y="529"/>
                  </a:lnTo>
                  <a:lnTo>
                    <a:pt x="425" y="523"/>
                  </a:lnTo>
                  <a:lnTo>
                    <a:pt x="470" y="533"/>
                  </a:lnTo>
                  <a:lnTo>
                    <a:pt x="431" y="544"/>
                  </a:lnTo>
                  <a:lnTo>
                    <a:pt x="461" y="561"/>
                  </a:lnTo>
                  <a:lnTo>
                    <a:pt x="564" y="566"/>
                  </a:lnTo>
                  <a:lnTo>
                    <a:pt x="745" y="661"/>
                  </a:lnTo>
                  <a:lnTo>
                    <a:pt x="750" y="708"/>
                  </a:lnTo>
                  <a:lnTo>
                    <a:pt x="670" y="749"/>
                  </a:lnTo>
                  <a:lnTo>
                    <a:pt x="427" y="692"/>
                  </a:lnTo>
                  <a:lnTo>
                    <a:pt x="526" y="760"/>
                  </a:lnTo>
                  <a:lnTo>
                    <a:pt x="524" y="838"/>
                  </a:lnTo>
                  <a:lnTo>
                    <a:pt x="623" y="878"/>
                  </a:lnTo>
                  <a:lnTo>
                    <a:pt x="648" y="870"/>
                  </a:lnTo>
                  <a:lnTo>
                    <a:pt x="635" y="838"/>
                  </a:lnTo>
                  <a:lnTo>
                    <a:pt x="590" y="826"/>
                  </a:lnTo>
                  <a:lnTo>
                    <a:pt x="601" y="799"/>
                  </a:lnTo>
                  <a:lnTo>
                    <a:pt x="645" y="829"/>
                  </a:lnTo>
                  <a:lnTo>
                    <a:pt x="741" y="838"/>
                  </a:lnTo>
                  <a:lnTo>
                    <a:pt x="700" y="776"/>
                  </a:lnTo>
                  <a:lnTo>
                    <a:pt x="788" y="724"/>
                  </a:lnTo>
                  <a:lnTo>
                    <a:pt x="853" y="760"/>
                  </a:lnTo>
                  <a:lnTo>
                    <a:pt x="851" y="618"/>
                  </a:lnTo>
                  <a:lnTo>
                    <a:pt x="823" y="598"/>
                  </a:lnTo>
                  <a:lnTo>
                    <a:pt x="931" y="629"/>
                  </a:lnTo>
                  <a:lnTo>
                    <a:pt x="938" y="646"/>
                  </a:lnTo>
                  <a:lnTo>
                    <a:pt x="881" y="671"/>
                  </a:lnTo>
                  <a:lnTo>
                    <a:pt x="938" y="716"/>
                  </a:lnTo>
                  <a:lnTo>
                    <a:pt x="987" y="664"/>
                  </a:lnTo>
                  <a:lnTo>
                    <a:pt x="1187" y="580"/>
                  </a:lnTo>
                  <a:lnTo>
                    <a:pt x="1217" y="576"/>
                  </a:lnTo>
                  <a:lnTo>
                    <a:pt x="1187" y="590"/>
                  </a:lnTo>
                  <a:lnTo>
                    <a:pt x="1220" y="631"/>
                  </a:lnTo>
                  <a:lnTo>
                    <a:pt x="1364" y="576"/>
                  </a:lnTo>
                  <a:lnTo>
                    <a:pt x="1397" y="616"/>
                  </a:lnTo>
                  <a:lnTo>
                    <a:pt x="1431" y="587"/>
                  </a:lnTo>
                  <a:lnTo>
                    <a:pt x="1414" y="540"/>
                  </a:lnTo>
                  <a:lnTo>
                    <a:pt x="1434" y="525"/>
                  </a:lnTo>
                  <a:lnTo>
                    <a:pt x="1544" y="547"/>
                  </a:lnTo>
                  <a:lnTo>
                    <a:pt x="1689" y="627"/>
                  </a:lnTo>
                  <a:lnTo>
                    <a:pt x="1719" y="589"/>
                  </a:lnTo>
                  <a:lnTo>
                    <a:pt x="1687" y="549"/>
                  </a:lnTo>
                  <a:lnTo>
                    <a:pt x="1643" y="538"/>
                  </a:lnTo>
                  <a:lnTo>
                    <a:pt x="1660" y="474"/>
                  </a:lnTo>
                  <a:lnTo>
                    <a:pt x="1629" y="465"/>
                  </a:lnTo>
                  <a:lnTo>
                    <a:pt x="1640" y="437"/>
                  </a:lnTo>
                  <a:lnTo>
                    <a:pt x="1693" y="406"/>
                  </a:lnTo>
                  <a:lnTo>
                    <a:pt x="1727" y="330"/>
                  </a:lnTo>
                  <a:lnTo>
                    <a:pt x="1803" y="332"/>
                  </a:lnTo>
                  <a:lnTo>
                    <a:pt x="1838" y="343"/>
                  </a:lnTo>
                  <a:lnTo>
                    <a:pt x="1812" y="423"/>
                  </a:lnTo>
                  <a:lnTo>
                    <a:pt x="1842" y="463"/>
                  </a:lnTo>
                  <a:lnTo>
                    <a:pt x="1832" y="574"/>
                  </a:lnTo>
                  <a:lnTo>
                    <a:pt x="1870" y="613"/>
                  </a:lnTo>
                  <a:lnTo>
                    <a:pt x="1856" y="653"/>
                  </a:lnTo>
                  <a:lnTo>
                    <a:pt x="1798" y="684"/>
                  </a:lnTo>
                  <a:lnTo>
                    <a:pt x="1816" y="699"/>
                  </a:lnTo>
                  <a:lnTo>
                    <a:pt x="1742" y="715"/>
                  </a:lnTo>
                  <a:lnTo>
                    <a:pt x="1821" y="742"/>
                  </a:lnTo>
                  <a:lnTo>
                    <a:pt x="1912" y="653"/>
                  </a:lnTo>
                  <a:lnTo>
                    <a:pt x="1901" y="598"/>
                  </a:lnTo>
                  <a:lnTo>
                    <a:pt x="1933" y="589"/>
                  </a:lnTo>
                  <a:lnTo>
                    <a:pt x="1980" y="579"/>
                  </a:lnTo>
                  <a:lnTo>
                    <a:pt x="2002" y="610"/>
                  </a:lnTo>
                  <a:lnTo>
                    <a:pt x="2000" y="651"/>
                  </a:lnTo>
                  <a:lnTo>
                    <a:pt x="2059" y="665"/>
                  </a:lnTo>
                  <a:lnTo>
                    <a:pt x="2013" y="650"/>
                  </a:lnTo>
                  <a:lnTo>
                    <a:pt x="2033" y="626"/>
                  </a:lnTo>
                  <a:lnTo>
                    <a:pt x="2016" y="589"/>
                  </a:lnTo>
                  <a:lnTo>
                    <a:pt x="1880" y="565"/>
                  </a:lnTo>
                  <a:lnTo>
                    <a:pt x="1901" y="478"/>
                  </a:lnTo>
                  <a:lnTo>
                    <a:pt x="1854" y="423"/>
                  </a:lnTo>
                  <a:lnTo>
                    <a:pt x="1922" y="373"/>
                  </a:lnTo>
                  <a:lnTo>
                    <a:pt x="1913" y="337"/>
                  </a:lnTo>
                  <a:lnTo>
                    <a:pt x="1944" y="358"/>
                  </a:lnTo>
                  <a:lnTo>
                    <a:pt x="1929" y="428"/>
                  </a:lnTo>
                  <a:lnTo>
                    <a:pt x="1950" y="437"/>
                  </a:lnTo>
                  <a:lnTo>
                    <a:pt x="2041" y="459"/>
                  </a:lnTo>
                  <a:lnTo>
                    <a:pt x="1958" y="401"/>
                  </a:lnTo>
                  <a:lnTo>
                    <a:pt x="2022" y="403"/>
                  </a:lnTo>
                  <a:lnTo>
                    <a:pt x="2007" y="380"/>
                  </a:lnTo>
                  <a:lnTo>
                    <a:pt x="2041" y="369"/>
                  </a:lnTo>
                  <a:lnTo>
                    <a:pt x="2209" y="414"/>
                  </a:lnTo>
                  <a:lnTo>
                    <a:pt x="2177" y="445"/>
                  </a:lnTo>
                  <a:lnTo>
                    <a:pt x="2172" y="490"/>
                  </a:lnTo>
                  <a:lnTo>
                    <a:pt x="2207" y="516"/>
                  </a:lnTo>
                  <a:lnTo>
                    <a:pt x="2224" y="414"/>
                  </a:lnTo>
                  <a:lnTo>
                    <a:pt x="2133" y="363"/>
                  </a:lnTo>
                  <a:lnTo>
                    <a:pt x="2114" y="293"/>
                  </a:lnTo>
                  <a:lnTo>
                    <a:pt x="2328" y="267"/>
                  </a:lnTo>
                  <a:lnTo>
                    <a:pt x="2300" y="203"/>
                  </a:lnTo>
                  <a:lnTo>
                    <a:pt x="2328" y="217"/>
                  </a:lnTo>
                  <a:lnTo>
                    <a:pt x="2363" y="192"/>
                  </a:lnTo>
                  <a:lnTo>
                    <a:pt x="2337" y="184"/>
                  </a:lnTo>
                  <a:lnTo>
                    <a:pt x="2560" y="132"/>
                  </a:lnTo>
                  <a:lnTo>
                    <a:pt x="2542" y="117"/>
                  </a:lnTo>
                  <a:lnTo>
                    <a:pt x="2644" y="112"/>
                  </a:lnTo>
                  <a:lnTo>
                    <a:pt x="2643" y="129"/>
                  </a:lnTo>
                  <a:lnTo>
                    <a:pt x="2669" y="129"/>
                  </a:lnTo>
                  <a:lnTo>
                    <a:pt x="2744" y="106"/>
                  </a:lnTo>
                  <a:lnTo>
                    <a:pt x="2779" y="118"/>
                  </a:lnTo>
                  <a:lnTo>
                    <a:pt x="2746" y="90"/>
                  </a:lnTo>
                  <a:lnTo>
                    <a:pt x="2830" y="84"/>
                  </a:lnTo>
                  <a:lnTo>
                    <a:pt x="2833" y="48"/>
                  </a:lnTo>
                  <a:lnTo>
                    <a:pt x="2933" y="0"/>
                  </a:lnTo>
                  <a:lnTo>
                    <a:pt x="3002" y="29"/>
                  </a:lnTo>
                  <a:lnTo>
                    <a:pt x="2943" y="55"/>
                  </a:lnTo>
                  <a:lnTo>
                    <a:pt x="3043" y="53"/>
                  </a:lnTo>
                  <a:lnTo>
                    <a:pt x="3003" y="90"/>
                  </a:lnTo>
                  <a:lnTo>
                    <a:pt x="3174" y="72"/>
                  </a:lnTo>
                  <a:lnTo>
                    <a:pt x="3269" y="129"/>
                  </a:lnTo>
                  <a:lnTo>
                    <a:pt x="3255" y="150"/>
                  </a:lnTo>
                  <a:lnTo>
                    <a:pt x="3223" y="138"/>
                  </a:lnTo>
                  <a:lnTo>
                    <a:pt x="3266" y="156"/>
                  </a:lnTo>
                  <a:lnTo>
                    <a:pt x="3245" y="190"/>
                  </a:lnTo>
                  <a:lnTo>
                    <a:pt x="2933" y="355"/>
                  </a:lnTo>
                  <a:lnTo>
                    <a:pt x="3032" y="335"/>
                  </a:lnTo>
                  <a:lnTo>
                    <a:pt x="3011" y="313"/>
                  </a:lnTo>
                  <a:lnTo>
                    <a:pt x="3169" y="282"/>
                  </a:lnTo>
                  <a:lnTo>
                    <a:pt x="3126" y="287"/>
                  </a:lnTo>
                  <a:lnTo>
                    <a:pt x="3136" y="259"/>
                  </a:lnTo>
                  <a:lnTo>
                    <a:pt x="3223" y="282"/>
                  </a:lnTo>
                  <a:lnTo>
                    <a:pt x="3236" y="259"/>
                  </a:lnTo>
                  <a:lnTo>
                    <a:pt x="3256" y="313"/>
                  </a:lnTo>
                  <a:lnTo>
                    <a:pt x="3299" y="316"/>
                  </a:lnTo>
                  <a:lnTo>
                    <a:pt x="3258" y="294"/>
                  </a:lnTo>
                  <a:lnTo>
                    <a:pt x="3342" y="280"/>
                  </a:lnTo>
                  <a:lnTo>
                    <a:pt x="3442" y="293"/>
                  </a:lnTo>
                  <a:lnTo>
                    <a:pt x="3433" y="313"/>
                  </a:lnTo>
                  <a:lnTo>
                    <a:pt x="3520" y="330"/>
                  </a:lnTo>
                  <a:lnTo>
                    <a:pt x="3596" y="326"/>
                  </a:lnTo>
                  <a:lnTo>
                    <a:pt x="3600" y="275"/>
                  </a:lnTo>
                  <a:lnTo>
                    <a:pt x="3622" y="269"/>
                  </a:lnTo>
                  <a:lnTo>
                    <a:pt x="3815" y="326"/>
                  </a:lnTo>
                  <a:lnTo>
                    <a:pt x="3788" y="414"/>
                  </a:lnTo>
                  <a:lnTo>
                    <a:pt x="3877" y="474"/>
                  </a:lnTo>
                  <a:lnTo>
                    <a:pt x="3926" y="392"/>
                  </a:lnTo>
                  <a:lnTo>
                    <a:pt x="3959" y="428"/>
                  </a:lnTo>
                  <a:lnTo>
                    <a:pt x="4024" y="414"/>
                  </a:lnTo>
                  <a:lnTo>
                    <a:pt x="4110" y="445"/>
                  </a:lnTo>
                  <a:lnTo>
                    <a:pt x="4179" y="426"/>
                  </a:lnTo>
                  <a:lnTo>
                    <a:pt x="4172" y="392"/>
                  </a:lnTo>
                  <a:lnTo>
                    <a:pt x="4220" y="336"/>
                  </a:lnTo>
                  <a:lnTo>
                    <a:pt x="4508" y="376"/>
                  </a:lnTo>
                  <a:lnTo>
                    <a:pt x="4527" y="402"/>
                  </a:lnTo>
                  <a:lnTo>
                    <a:pt x="4491" y="413"/>
                  </a:lnTo>
                  <a:lnTo>
                    <a:pt x="4584" y="426"/>
                  </a:lnTo>
                  <a:lnTo>
                    <a:pt x="4619" y="465"/>
                  </a:lnTo>
                  <a:lnTo>
                    <a:pt x="4835" y="459"/>
                  </a:lnTo>
                  <a:lnTo>
                    <a:pt x="4875" y="490"/>
                  </a:lnTo>
                  <a:lnTo>
                    <a:pt x="4861" y="529"/>
                  </a:lnTo>
                  <a:lnTo>
                    <a:pt x="4924" y="556"/>
                  </a:lnTo>
                  <a:lnTo>
                    <a:pt x="4957" y="534"/>
                  </a:lnTo>
                  <a:lnTo>
                    <a:pt x="5111" y="550"/>
                  </a:lnTo>
                  <a:lnTo>
                    <a:pt x="5142" y="529"/>
                  </a:lnTo>
                  <a:lnTo>
                    <a:pt x="5162" y="563"/>
                  </a:lnTo>
                  <a:lnTo>
                    <a:pt x="5225" y="591"/>
                  </a:lnTo>
                  <a:lnTo>
                    <a:pt x="5256" y="572"/>
                  </a:lnTo>
                  <a:lnTo>
                    <a:pt x="5224" y="540"/>
                  </a:lnTo>
                  <a:lnTo>
                    <a:pt x="5242" y="516"/>
                  </a:lnTo>
                  <a:lnTo>
                    <a:pt x="5513" y="555"/>
                  </a:lnTo>
                  <a:lnTo>
                    <a:pt x="5691" y="655"/>
                  </a:lnTo>
                  <a:lnTo>
                    <a:pt x="5729" y="655"/>
                  </a:lnTo>
                  <a:lnTo>
                    <a:pt x="5774" y="736"/>
                  </a:lnTo>
                  <a:lnTo>
                    <a:pt x="5756" y="692"/>
                  </a:lnTo>
                  <a:lnTo>
                    <a:pt x="5784" y="688"/>
                  </a:lnTo>
                  <a:lnTo>
                    <a:pt x="5802" y="705"/>
                  </a:lnTo>
                  <a:lnTo>
                    <a:pt x="5854" y="699"/>
                  </a:lnTo>
                  <a:lnTo>
                    <a:pt x="5927" y="746"/>
                  </a:lnTo>
                  <a:lnTo>
                    <a:pt x="5823" y="798"/>
                  </a:lnTo>
                  <a:lnTo>
                    <a:pt x="5844" y="812"/>
                  </a:lnTo>
                  <a:lnTo>
                    <a:pt x="5807" y="821"/>
                  </a:lnTo>
                  <a:lnTo>
                    <a:pt x="5837" y="841"/>
                  </a:lnTo>
                  <a:lnTo>
                    <a:pt x="5774" y="842"/>
                  </a:lnTo>
                  <a:lnTo>
                    <a:pt x="5755" y="812"/>
                  </a:lnTo>
                  <a:lnTo>
                    <a:pt x="5730" y="824"/>
                  </a:lnTo>
                  <a:lnTo>
                    <a:pt x="5690" y="776"/>
                  </a:lnTo>
                  <a:lnTo>
                    <a:pt x="5620" y="777"/>
                  </a:lnTo>
                  <a:lnTo>
                    <a:pt x="5602" y="749"/>
                  </a:lnTo>
                  <a:lnTo>
                    <a:pt x="5619" y="736"/>
                  </a:lnTo>
                  <a:lnTo>
                    <a:pt x="5591" y="736"/>
                  </a:lnTo>
                  <a:lnTo>
                    <a:pt x="5569" y="746"/>
                  </a:lnTo>
                  <a:lnTo>
                    <a:pt x="5595" y="779"/>
                  </a:lnTo>
                  <a:lnTo>
                    <a:pt x="5579" y="799"/>
                  </a:lnTo>
                  <a:lnTo>
                    <a:pt x="5519" y="832"/>
                  </a:lnTo>
                  <a:lnTo>
                    <a:pt x="5478" y="825"/>
                  </a:lnTo>
                  <a:lnTo>
                    <a:pt x="5546" y="918"/>
                  </a:lnTo>
                  <a:lnTo>
                    <a:pt x="5535" y="953"/>
                  </a:lnTo>
                  <a:lnTo>
                    <a:pt x="5466" y="928"/>
                  </a:lnTo>
                  <a:lnTo>
                    <a:pt x="5469" y="942"/>
                  </a:lnTo>
                  <a:lnTo>
                    <a:pt x="5343" y="988"/>
                  </a:lnTo>
                  <a:lnTo>
                    <a:pt x="5231" y="1082"/>
                  </a:lnTo>
                  <a:lnTo>
                    <a:pt x="5155" y="1046"/>
                  </a:lnTo>
                  <a:lnTo>
                    <a:pt x="5086" y="1084"/>
                  </a:lnTo>
                  <a:lnTo>
                    <a:pt x="5086" y="1050"/>
                  </a:lnTo>
                  <a:lnTo>
                    <a:pt x="5045" y="1087"/>
                  </a:lnTo>
                  <a:lnTo>
                    <a:pt x="4996" y="1083"/>
                  </a:lnTo>
                  <a:lnTo>
                    <a:pt x="4944" y="1175"/>
                  </a:lnTo>
                  <a:lnTo>
                    <a:pt x="4985" y="1193"/>
                  </a:lnTo>
                  <a:lnTo>
                    <a:pt x="4968" y="1224"/>
                  </a:lnTo>
                  <a:lnTo>
                    <a:pt x="4988" y="1270"/>
                  </a:lnTo>
                  <a:lnTo>
                    <a:pt x="4952" y="1262"/>
                  </a:lnTo>
                  <a:lnTo>
                    <a:pt x="4932" y="1303"/>
                  </a:lnTo>
                  <a:lnTo>
                    <a:pt x="4945" y="1341"/>
                  </a:lnTo>
                  <a:lnTo>
                    <a:pt x="4869" y="1372"/>
                  </a:lnTo>
                  <a:lnTo>
                    <a:pt x="4875" y="1413"/>
                  </a:lnTo>
                  <a:lnTo>
                    <a:pt x="4825" y="1424"/>
                  </a:lnTo>
                  <a:lnTo>
                    <a:pt x="4811" y="1471"/>
                  </a:lnTo>
                  <a:lnTo>
                    <a:pt x="4765" y="1520"/>
                  </a:lnTo>
                  <a:lnTo>
                    <a:pt x="4726" y="1341"/>
                  </a:lnTo>
                  <a:lnTo>
                    <a:pt x="4731" y="1244"/>
                  </a:lnTo>
                  <a:lnTo>
                    <a:pt x="4765" y="1188"/>
                  </a:lnTo>
                  <a:lnTo>
                    <a:pt x="4818" y="1176"/>
                  </a:lnTo>
                  <a:lnTo>
                    <a:pt x="4941" y="1056"/>
                  </a:lnTo>
                  <a:lnTo>
                    <a:pt x="5000" y="1032"/>
                  </a:lnTo>
                  <a:lnTo>
                    <a:pt x="5020" y="962"/>
                  </a:lnTo>
                  <a:lnTo>
                    <a:pt x="5045" y="944"/>
                  </a:lnTo>
                  <a:lnTo>
                    <a:pt x="4998" y="942"/>
                  </a:lnTo>
                  <a:lnTo>
                    <a:pt x="4984" y="999"/>
                  </a:lnTo>
                  <a:lnTo>
                    <a:pt x="4879" y="1048"/>
                  </a:lnTo>
                  <a:lnTo>
                    <a:pt x="4890" y="974"/>
                  </a:lnTo>
                  <a:lnTo>
                    <a:pt x="4778" y="990"/>
                  </a:lnTo>
                  <a:lnTo>
                    <a:pt x="4672" y="1084"/>
                  </a:lnTo>
                  <a:lnTo>
                    <a:pt x="4692" y="1123"/>
                  </a:lnTo>
                  <a:lnTo>
                    <a:pt x="4579" y="1136"/>
                  </a:lnTo>
                  <a:lnTo>
                    <a:pt x="4565" y="1125"/>
                  </a:lnTo>
                  <a:lnTo>
                    <a:pt x="4604" y="1119"/>
                  </a:lnTo>
                  <a:lnTo>
                    <a:pt x="4510" y="1095"/>
                  </a:lnTo>
                  <a:lnTo>
                    <a:pt x="4484" y="1119"/>
                  </a:lnTo>
                  <a:lnTo>
                    <a:pt x="4271" y="1121"/>
                  </a:lnTo>
                  <a:lnTo>
                    <a:pt x="4017" y="1337"/>
                  </a:lnTo>
                  <a:lnTo>
                    <a:pt x="4068" y="1346"/>
                  </a:lnTo>
                  <a:lnTo>
                    <a:pt x="4068" y="1385"/>
                  </a:lnTo>
                  <a:lnTo>
                    <a:pt x="4097" y="1361"/>
                  </a:lnTo>
                  <a:lnTo>
                    <a:pt x="4089" y="1394"/>
                  </a:lnTo>
                  <a:lnTo>
                    <a:pt x="4128" y="1375"/>
                  </a:lnTo>
                  <a:lnTo>
                    <a:pt x="4123" y="1396"/>
                  </a:lnTo>
                  <a:lnTo>
                    <a:pt x="4135" y="1361"/>
                  </a:lnTo>
                  <a:lnTo>
                    <a:pt x="4172" y="1362"/>
                  </a:lnTo>
                  <a:lnTo>
                    <a:pt x="4226" y="1407"/>
                  </a:lnTo>
                  <a:lnTo>
                    <a:pt x="4178" y="1412"/>
                  </a:lnTo>
                  <a:lnTo>
                    <a:pt x="4221" y="1427"/>
                  </a:lnTo>
                  <a:lnTo>
                    <a:pt x="4231" y="1457"/>
                  </a:lnTo>
                  <a:lnTo>
                    <a:pt x="4197" y="1526"/>
                  </a:lnTo>
                  <a:lnTo>
                    <a:pt x="4189" y="1630"/>
                  </a:lnTo>
                  <a:lnTo>
                    <a:pt x="4011" y="1845"/>
                  </a:lnTo>
                  <a:lnTo>
                    <a:pt x="3948" y="1873"/>
                  </a:lnTo>
                  <a:lnTo>
                    <a:pt x="3899" y="1845"/>
                  </a:lnTo>
                  <a:lnTo>
                    <a:pt x="3857" y="1887"/>
                  </a:lnTo>
                  <a:lnTo>
                    <a:pt x="3852" y="1878"/>
                  </a:lnTo>
                  <a:lnTo>
                    <a:pt x="3876" y="1845"/>
                  </a:lnTo>
                  <a:lnTo>
                    <a:pt x="3866" y="1791"/>
                  </a:lnTo>
                  <a:lnTo>
                    <a:pt x="3942" y="1769"/>
                  </a:lnTo>
                  <a:lnTo>
                    <a:pt x="4002" y="1625"/>
                  </a:lnTo>
                  <a:lnTo>
                    <a:pt x="3872" y="1659"/>
                  </a:lnTo>
                  <a:lnTo>
                    <a:pt x="3852" y="1605"/>
                  </a:lnTo>
                  <a:lnTo>
                    <a:pt x="3746" y="1572"/>
                  </a:lnTo>
                  <a:lnTo>
                    <a:pt x="3682" y="1423"/>
                  </a:lnTo>
                  <a:lnTo>
                    <a:pt x="3612" y="1396"/>
                  </a:lnTo>
                  <a:lnTo>
                    <a:pt x="3486" y="1437"/>
                  </a:lnTo>
                  <a:lnTo>
                    <a:pt x="3510" y="1468"/>
                  </a:lnTo>
                  <a:lnTo>
                    <a:pt x="3459" y="1556"/>
                  </a:lnTo>
                  <a:lnTo>
                    <a:pt x="3409" y="1580"/>
                  </a:lnTo>
                  <a:lnTo>
                    <a:pt x="3356" y="1559"/>
                  </a:lnTo>
                  <a:lnTo>
                    <a:pt x="3293" y="1549"/>
                  </a:lnTo>
                  <a:lnTo>
                    <a:pt x="3129" y="1589"/>
                  </a:lnTo>
                  <a:lnTo>
                    <a:pt x="2984" y="1531"/>
                  </a:lnTo>
                  <a:lnTo>
                    <a:pt x="2892" y="1539"/>
                  </a:lnTo>
                  <a:lnTo>
                    <a:pt x="2857" y="1490"/>
                  </a:lnTo>
                  <a:lnTo>
                    <a:pt x="2766" y="1457"/>
                  </a:lnTo>
                  <a:lnTo>
                    <a:pt x="2718" y="1492"/>
                  </a:lnTo>
                  <a:lnTo>
                    <a:pt x="2714" y="1558"/>
                  </a:lnTo>
                  <a:lnTo>
                    <a:pt x="2506" y="1529"/>
                  </a:lnTo>
                  <a:lnTo>
                    <a:pt x="2396" y="1589"/>
                  </a:lnTo>
                  <a:lnTo>
                    <a:pt x="2337" y="1614"/>
                  </a:lnTo>
                  <a:lnTo>
                    <a:pt x="2263" y="1566"/>
                  </a:lnTo>
                  <a:lnTo>
                    <a:pt x="2215" y="1592"/>
                  </a:lnTo>
                  <a:lnTo>
                    <a:pt x="2127" y="1559"/>
                  </a:lnTo>
                  <a:lnTo>
                    <a:pt x="2094" y="1556"/>
                  </a:lnTo>
                  <a:lnTo>
                    <a:pt x="2068" y="1505"/>
                  </a:lnTo>
                  <a:lnTo>
                    <a:pt x="2022" y="1505"/>
                  </a:lnTo>
                  <a:lnTo>
                    <a:pt x="2001" y="1514"/>
                  </a:lnTo>
                  <a:lnTo>
                    <a:pt x="1964" y="1474"/>
                  </a:lnTo>
                  <a:lnTo>
                    <a:pt x="1939" y="1485"/>
                  </a:lnTo>
                  <a:lnTo>
                    <a:pt x="1914" y="1498"/>
                  </a:lnTo>
                  <a:lnTo>
                    <a:pt x="1816" y="1416"/>
                  </a:lnTo>
                  <a:lnTo>
                    <a:pt x="1788" y="1410"/>
                  </a:lnTo>
                  <a:lnTo>
                    <a:pt x="1722" y="1347"/>
                  </a:lnTo>
                  <a:lnTo>
                    <a:pt x="1661" y="1385"/>
                  </a:lnTo>
                  <a:lnTo>
                    <a:pt x="1650" y="1359"/>
                  </a:lnTo>
                  <a:lnTo>
                    <a:pt x="1558" y="1356"/>
                  </a:lnTo>
                  <a:lnTo>
                    <a:pt x="1524" y="1311"/>
                  </a:lnTo>
                  <a:lnTo>
                    <a:pt x="1475" y="1315"/>
                  </a:lnTo>
                  <a:lnTo>
                    <a:pt x="1458" y="1334"/>
                  </a:lnTo>
                  <a:lnTo>
                    <a:pt x="1397" y="1345"/>
                  </a:lnTo>
                  <a:lnTo>
                    <a:pt x="1380" y="1334"/>
                  </a:lnTo>
                  <a:lnTo>
                    <a:pt x="1357" y="1368"/>
                  </a:lnTo>
                  <a:lnTo>
                    <a:pt x="1338" y="1359"/>
                  </a:lnTo>
                  <a:lnTo>
                    <a:pt x="1265" y="1369"/>
                  </a:lnTo>
                  <a:lnTo>
                    <a:pt x="1242" y="1359"/>
                  </a:lnTo>
                  <a:lnTo>
                    <a:pt x="1233" y="1369"/>
                  </a:lnTo>
                  <a:lnTo>
                    <a:pt x="1270" y="1410"/>
                  </a:lnTo>
                  <a:lnTo>
                    <a:pt x="1244" y="1432"/>
                  </a:lnTo>
                  <a:lnTo>
                    <a:pt x="1246" y="1465"/>
                  </a:lnTo>
                  <a:lnTo>
                    <a:pt x="1288" y="1466"/>
                  </a:lnTo>
                  <a:lnTo>
                    <a:pt x="1305" y="1498"/>
                  </a:lnTo>
                  <a:lnTo>
                    <a:pt x="1295" y="1521"/>
                  </a:lnTo>
                  <a:lnTo>
                    <a:pt x="1265" y="1505"/>
                  </a:lnTo>
                  <a:lnTo>
                    <a:pt x="1242" y="1520"/>
                  </a:lnTo>
                  <a:lnTo>
                    <a:pt x="1218" y="1506"/>
                  </a:lnTo>
                  <a:lnTo>
                    <a:pt x="1207" y="1485"/>
                  </a:lnTo>
                  <a:lnTo>
                    <a:pt x="1178" y="1498"/>
                  </a:lnTo>
                  <a:lnTo>
                    <a:pt x="1157" y="1487"/>
                  </a:lnTo>
                  <a:lnTo>
                    <a:pt x="1134" y="1505"/>
                  </a:lnTo>
                  <a:lnTo>
                    <a:pt x="1101" y="1509"/>
                  </a:lnTo>
                  <a:lnTo>
                    <a:pt x="1083" y="1485"/>
                  </a:lnTo>
                  <a:lnTo>
                    <a:pt x="970" y="1478"/>
                  </a:lnTo>
                  <a:lnTo>
                    <a:pt x="957" y="1490"/>
                  </a:lnTo>
                  <a:lnTo>
                    <a:pt x="946" y="1489"/>
                  </a:lnTo>
                  <a:lnTo>
                    <a:pt x="930" y="1515"/>
                  </a:lnTo>
                  <a:lnTo>
                    <a:pt x="931" y="1540"/>
                  </a:lnTo>
                  <a:lnTo>
                    <a:pt x="917" y="1542"/>
                  </a:lnTo>
                  <a:lnTo>
                    <a:pt x="908" y="1521"/>
                  </a:lnTo>
                  <a:lnTo>
                    <a:pt x="892" y="1523"/>
                  </a:lnTo>
                  <a:lnTo>
                    <a:pt x="888" y="1597"/>
                  </a:lnTo>
                  <a:lnTo>
                    <a:pt x="905" y="1619"/>
                  </a:lnTo>
                  <a:lnTo>
                    <a:pt x="905" y="1640"/>
                  </a:lnTo>
                  <a:lnTo>
                    <a:pt x="924" y="1636"/>
                  </a:lnTo>
                  <a:lnTo>
                    <a:pt x="946" y="1626"/>
                  </a:lnTo>
                  <a:lnTo>
                    <a:pt x="966" y="1659"/>
                  </a:lnTo>
                  <a:lnTo>
                    <a:pt x="982" y="1681"/>
                  </a:lnTo>
                  <a:lnTo>
                    <a:pt x="998" y="1708"/>
                  </a:lnTo>
                  <a:lnTo>
                    <a:pt x="1023" y="1715"/>
                  </a:lnTo>
                  <a:lnTo>
                    <a:pt x="991" y="1736"/>
                  </a:lnTo>
                  <a:lnTo>
                    <a:pt x="968" y="1717"/>
                  </a:lnTo>
                  <a:lnTo>
                    <a:pt x="944" y="1800"/>
                  </a:lnTo>
                  <a:lnTo>
                    <a:pt x="972" y="1821"/>
                  </a:lnTo>
                  <a:lnTo>
                    <a:pt x="997" y="1901"/>
                  </a:lnTo>
                  <a:lnTo>
                    <a:pt x="974" y="1887"/>
                  </a:lnTo>
                  <a:lnTo>
                    <a:pt x="950" y="1878"/>
                  </a:lnTo>
                  <a:lnTo>
                    <a:pt x="924" y="1873"/>
                  </a:lnTo>
                  <a:lnTo>
                    <a:pt x="905" y="1865"/>
                  </a:lnTo>
                  <a:lnTo>
                    <a:pt x="887" y="1862"/>
                  </a:lnTo>
                  <a:lnTo>
                    <a:pt x="871" y="1834"/>
                  </a:lnTo>
                  <a:lnTo>
                    <a:pt x="836" y="1851"/>
                  </a:lnTo>
                  <a:lnTo>
                    <a:pt x="802" y="1850"/>
                  </a:lnTo>
                  <a:lnTo>
                    <a:pt x="780" y="1825"/>
                  </a:lnTo>
                  <a:lnTo>
                    <a:pt x="725" y="1802"/>
                  </a:lnTo>
                  <a:lnTo>
                    <a:pt x="669" y="1807"/>
                  </a:lnTo>
                  <a:lnTo>
                    <a:pt x="610" y="1767"/>
                  </a:lnTo>
                  <a:lnTo>
                    <a:pt x="657" y="1729"/>
                  </a:lnTo>
                  <a:lnTo>
                    <a:pt x="662" y="1698"/>
                  </a:lnTo>
                  <a:lnTo>
                    <a:pt x="661" y="1666"/>
                  </a:lnTo>
                  <a:lnTo>
                    <a:pt x="665" y="1642"/>
                  </a:lnTo>
                  <a:lnTo>
                    <a:pt x="695" y="1633"/>
                  </a:lnTo>
                  <a:lnTo>
                    <a:pt x="679" y="1584"/>
                  </a:lnTo>
                  <a:lnTo>
                    <a:pt x="643" y="1572"/>
                  </a:lnTo>
                  <a:lnTo>
                    <a:pt x="626" y="1564"/>
                  </a:lnTo>
                  <a:lnTo>
                    <a:pt x="602" y="1571"/>
                  </a:lnTo>
                  <a:lnTo>
                    <a:pt x="551" y="1558"/>
                  </a:lnTo>
                  <a:lnTo>
                    <a:pt x="509" y="1511"/>
                  </a:lnTo>
                  <a:lnTo>
                    <a:pt x="476" y="1496"/>
                  </a:lnTo>
                  <a:lnTo>
                    <a:pt x="461" y="1452"/>
                  </a:lnTo>
                  <a:lnTo>
                    <a:pt x="431" y="1448"/>
                  </a:lnTo>
                  <a:lnTo>
                    <a:pt x="404" y="1462"/>
                  </a:lnTo>
                  <a:lnTo>
                    <a:pt x="385" y="1471"/>
                  </a:lnTo>
                  <a:lnTo>
                    <a:pt x="377" y="1451"/>
                  </a:lnTo>
                  <a:lnTo>
                    <a:pt x="362" y="1430"/>
                  </a:lnTo>
                  <a:lnTo>
                    <a:pt x="403" y="1428"/>
                  </a:lnTo>
                  <a:lnTo>
                    <a:pt x="399" y="1414"/>
                  </a:lnTo>
                  <a:lnTo>
                    <a:pt x="389" y="1405"/>
                  </a:lnTo>
                  <a:lnTo>
                    <a:pt x="377" y="1395"/>
                  </a:lnTo>
                  <a:lnTo>
                    <a:pt x="355" y="1345"/>
                  </a:lnTo>
                  <a:lnTo>
                    <a:pt x="325" y="1318"/>
                  </a:lnTo>
                  <a:lnTo>
                    <a:pt x="294" y="1317"/>
                  </a:lnTo>
                  <a:lnTo>
                    <a:pt x="263" y="1317"/>
                  </a:lnTo>
                  <a:lnTo>
                    <a:pt x="241" y="1301"/>
                  </a:lnTo>
                  <a:lnTo>
                    <a:pt x="220" y="1297"/>
                  </a:lnTo>
                  <a:lnTo>
                    <a:pt x="202" y="1297"/>
                  </a:lnTo>
                  <a:lnTo>
                    <a:pt x="191" y="1311"/>
                  </a:lnTo>
                  <a:lnTo>
                    <a:pt x="169" y="1333"/>
                  </a:lnTo>
                  <a:lnTo>
                    <a:pt x="166" y="1353"/>
                  </a:lnTo>
                  <a:lnTo>
                    <a:pt x="157" y="1359"/>
                  </a:lnTo>
                  <a:lnTo>
                    <a:pt x="144" y="1394"/>
                  </a:lnTo>
                  <a:lnTo>
                    <a:pt x="136" y="1384"/>
                  </a:lnTo>
                  <a:lnTo>
                    <a:pt x="132" y="1370"/>
                  </a:lnTo>
                  <a:lnTo>
                    <a:pt x="0" y="13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0" name="Google Shape;460;p75"/>
            <p:cNvSpPr/>
            <p:nvPr/>
          </p:nvSpPr>
          <p:spPr>
            <a:xfrm>
              <a:off x="8613702" y="2306984"/>
              <a:ext cx="73098" cy="24366"/>
            </a:xfrm>
            <a:custGeom>
              <a:avLst/>
              <a:gdLst/>
              <a:ahLst/>
              <a:cxnLst/>
              <a:rect l="l" t="t" r="r" b="b"/>
              <a:pathLst>
                <a:path w="107" h="33" extrusionOk="0">
                  <a:moveTo>
                    <a:pt x="0" y="10"/>
                  </a:moveTo>
                  <a:lnTo>
                    <a:pt x="65" y="0"/>
                  </a:lnTo>
                  <a:lnTo>
                    <a:pt x="107" y="16"/>
                  </a:lnTo>
                  <a:lnTo>
                    <a:pt x="85" y="33"/>
                  </a:lnTo>
                  <a:lnTo>
                    <a:pt x="0" y="1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1" name="Google Shape;461;p75"/>
            <p:cNvSpPr/>
            <p:nvPr/>
          </p:nvSpPr>
          <p:spPr>
            <a:xfrm>
              <a:off x="457200" y="1943017"/>
              <a:ext cx="683770" cy="717273"/>
            </a:xfrm>
            <a:custGeom>
              <a:avLst/>
              <a:gdLst/>
              <a:ahLst/>
              <a:cxnLst/>
              <a:rect l="l" t="t" r="r" b="b"/>
              <a:pathLst>
                <a:path w="1035" h="903" extrusionOk="0">
                  <a:moveTo>
                    <a:pt x="0" y="345"/>
                  </a:moveTo>
                  <a:lnTo>
                    <a:pt x="65" y="362"/>
                  </a:lnTo>
                  <a:lnTo>
                    <a:pt x="39" y="369"/>
                  </a:lnTo>
                  <a:lnTo>
                    <a:pt x="67" y="402"/>
                  </a:lnTo>
                  <a:lnTo>
                    <a:pt x="171" y="399"/>
                  </a:lnTo>
                  <a:lnTo>
                    <a:pt x="186" y="421"/>
                  </a:lnTo>
                  <a:lnTo>
                    <a:pt x="252" y="394"/>
                  </a:lnTo>
                  <a:lnTo>
                    <a:pt x="229" y="405"/>
                  </a:lnTo>
                  <a:lnTo>
                    <a:pt x="242" y="460"/>
                  </a:lnTo>
                  <a:lnTo>
                    <a:pt x="100" y="512"/>
                  </a:lnTo>
                  <a:lnTo>
                    <a:pt x="62" y="570"/>
                  </a:lnTo>
                  <a:lnTo>
                    <a:pt x="97" y="561"/>
                  </a:lnTo>
                  <a:lnTo>
                    <a:pt x="71" y="576"/>
                  </a:lnTo>
                  <a:lnTo>
                    <a:pt x="97" y="596"/>
                  </a:lnTo>
                  <a:lnTo>
                    <a:pt x="149" y="603"/>
                  </a:lnTo>
                  <a:lnTo>
                    <a:pt x="119" y="634"/>
                  </a:lnTo>
                  <a:lnTo>
                    <a:pt x="143" y="663"/>
                  </a:lnTo>
                  <a:lnTo>
                    <a:pt x="171" y="667"/>
                  </a:lnTo>
                  <a:lnTo>
                    <a:pt x="226" y="603"/>
                  </a:lnTo>
                  <a:lnTo>
                    <a:pt x="192" y="634"/>
                  </a:lnTo>
                  <a:lnTo>
                    <a:pt x="220" y="693"/>
                  </a:lnTo>
                  <a:lnTo>
                    <a:pt x="207" y="718"/>
                  </a:lnTo>
                  <a:lnTo>
                    <a:pt x="270" y="684"/>
                  </a:lnTo>
                  <a:lnTo>
                    <a:pt x="313" y="726"/>
                  </a:lnTo>
                  <a:lnTo>
                    <a:pt x="328" y="701"/>
                  </a:lnTo>
                  <a:lnTo>
                    <a:pt x="342" y="718"/>
                  </a:lnTo>
                  <a:lnTo>
                    <a:pt x="390" y="695"/>
                  </a:lnTo>
                  <a:lnTo>
                    <a:pt x="324" y="807"/>
                  </a:lnTo>
                  <a:lnTo>
                    <a:pt x="273" y="830"/>
                  </a:lnTo>
                  <a:lnTo>
                    <a:pt x="270" y="855"/>
                  </a:lnTo>
                  <a:lnTo>
                    <a:pt x="207" y="856"/>
                  </a:lnTo>
                  <a:lnTo>
                    <a:pt x="160" y="903"/>
                  </a:lnTo>
                  <a:lnTo>
                    <a:pt x="220" y="867"/>
                  </a:lnTo>
                  <a:lnTo>
                    <a:pt x="287" y="870"/>
                  </a:lnTo>
                  <a:lnTo>
                    <a:pt x="325" y="841"/>
                  </a:lnTo>
                  <a:lnTo>
                    <a:pt x="308" y="819"/>
                  </a:lnTo>
                  <a:lnTo>
                    <a:pt x="350" y="823"/>
                  </a:lnTo>
                  <a:lnTo>
                    <a:pt x="481" y="737"/>
                  </a:lnTo>
                  <a:lnTo>
                    <a:pt x="506" y="706"/>
                  </a:lnTo>
                  <a:lnTo>
                    <a:pt x="482" y="682"/>
                  </a:lnTo>
                  <a:lnTo>
                    <a:pt x="597" y="578"/>
                  </a:lnTo>
                  <a:lnTo>
                    <a:pt x="614" y="527"/>
                  </a:lnTo>
                  <a:lnTo>
                    <a:pt x="601" y="578"/>
                  </a:lnTo>
                  <a:lnTo>
                    <a:pt x="647" y="569"/>
                  </a:lnTo>
                  <a:lnTo>
                    <a:pt x="623" y="591"/>
                  </a:lnTo>
                  <a:lnTo>
                    <a:pt x="658" y="602"/>
                  </a:lnTo>
                  <a:lnTo>
                    <a:pt x="575" y="609"/>
                  </a:lnTo>
                  <a:lnTo>
                    <a:pt x="559" y="658"/>
                  </a:lnTo>
                  <a:lnTo>
                    <a:pt x="590" y="657"/>
                  </a:lnTo>
                  <a:lnTo>
                    <a:pt x="563" y="691"/>
                  </a:lnTo>
                  <a:lnTo>
                    <a:pt x="673" y="646"/>
                  </a:lnTo>
                  <a:lnTo>
                    <a:pt x="689" y="619"/>
                  </a:lnTo>
                  <a:lnTo>
                    <a:pt x="671" y="607"/>
                  </a:lnTo>
                  <a:lnTo>
                    <a:pt x="697" y="581"/>
                  </a:lnTo>
                  <a:lnTo>
                    <a:pt x="692" y="602"/>
                  </a:lnTo>
                  <a:lnTo>
                    <a:pt x="749" y="589"/>
                  </a:lnTo>
                  <a:lnTo>
                    <a:pt x="736" y="610"/>
                  </a:lnTo>
                  <a:lnTo>
                    <a:pt x="828" y="646"/>
                  </a:lnTo>
                  <a:lnTo>
                    <a:pt x="961" y="663"/>
                  </a:lnTo>
                  <a:lnTo>
                    <a:pt x="983" y="643"/>
                  </a:lnTo>
                  <a:lnTo>
                    <a:pt x="1003" y="653"/>
                  </a:lnTo>
                  <a:lnTo>
                    <a:pt x="978" y="674"/>
                  </a:lnTo>
                  <a:lnTo>
                    <a:pt x="1016" y="693"/>
                  </a:lnTo>
                  <a:lnTo>
                    <a:pt x="1035" y="678"/>
                  </a:lnTo>
                  <a:lnTo>
                    <a:pt x="1000" y="634"/>
                  </a:lnTo>
                  <a:lnTo>
                    <a:pt x="937" y="634"/>
                  </a:lnTo>
                  <a:lnTo>
                    <a:pt x="937" y="103"/>
                  </a:lnTo>
                  <a:lnTo>
                    <a:pt x="565" y="60"/>
                  </a:lnTo>
                  <a:lnTo>
                    <a:pt x="550" y="34"/>
                  </a:lnTo>
                  <a:lnTo>
                    <a:pt x="448" y="17"/>
                  </a:lnTo>
                  <a:lnTo>
                    <a:pt x="437" y="39"/>
                  </a:lnTo>
                  <a:lnTo>
                    <a:pt x="406" y="33"/>
                  </a:lnTo>
                  <a:lnTo>
                    <a:pt x="435" y="15"/>
                  </a:lnTo>
                  <a:lnTo>
                    <a:pt x="393" y="0"/>
                  </a:lnTo>
                  <a:lnTo>
                    <a:pt x="351" y="34"/>
                  </a:lnTo>
                  <a:lnTo>
                    <a:pt x="284" y="39"/>
                  </a:lnTo>
                  <a:lnTo>
                    <a:pt x="281" y="70"/>
                  </a:lnTo>
                  <a:lnTo>
                    <a:pt x="274" y="51"/>
                  </a:lnTo>
                  <a:lnTo>
                    <a:pt x="210" y="69"/>
                  </a:lnTo>
                  <a:lnTo>
                    <a:pt x="220" y="93"/>
                  </a:lnTo>
                  <a:lnTo>
                    <a:pt x="192" y="86"/>
                  </a:lnTo>
                  <a:lnTo>
                    <a:pt x="154" y="136"/>
                  </a:lnTo>
                  <a:lnTo>
                    <a:pt x="62" y="157"/>
                  </a:lnTo>
                  <a:lnTo>
                    <a:pt x="67" y="179"/>
                  </a:lnTo>
                  <a:lnTo>
                    <a:pt x="40" y="185"/>
                  </a:lnTo>
                  <a:lnTo>
                    <a:pt x="150" y="259"/>
                  </a:lnTo>
                  <a:lnTo>
                    <a:pt x="296" y="295"/>
                  </a:lnTo>
                  <a:lnTo>
                    <a:pt x="207" y="285"/>
                  </a:lnTo>
                  <a:lnTo>
                    <a:pt x="210" y="306"/>
                  </a:lnTo>
                  <a:lnTo>
                    <a:pt x="246" y="307"/>
                  </a:lnTo>
                  <a:lnTo>
                    <a:pt x="216" y="323"/>
                  </a:lnTo>
                  <a:lnTo>
                    <a:pt x="150" y="319"/>
                  </a:lnTo>
                  <a:lnTo>
                    <a:pt x="150" y="287"/>
                  </a:lnTo>
                  <a:lnTo>
                    <a:pt x="116" y="290"/>
                  </a:lnTo>
                  <a:lnTo>
                    <a:pt x="0" y="34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2" name="Google Shape;462;p75"/>
            <p:cNvSpPr/>
            <p:nvPr/>
          </p:nvSpPr>
          <p:spPr>
            <a:xfrm>
              <a:off x="2758260" y="3822241"/>
              <a:ext cx="35027" cy="15229"/>
            </a:xfrm>
            <a:custGeom>
              <a:avLst/>
              <a:gdLst/>
              <a:ahLst/>
              <a:cxnLst/>
              <a:rect l="l" t="t" r="r" b="b"/>
              <a:pathLst>
                <a:path w="52" h="17" extrusionOk="0">
                  <a:moveTo>
                    <a:pt x="0" y="0"/>
                  </a:moveTo>
                  <a:lnTo>
                    <a:pt x="4" y="17"/>
                  </a:lnTo>
                  <a:lnTo>
                    <a:pt x="52" y="10"/>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3" name="Google Shape;463;p75"/>
            <p:cNvSpPr/>
            <p:nvPr/>
          </p:nvSpPr>
          <p:spPr>
            <a:xfrm>
              <a:off x="5692834" y="3228321"/>
              <a:ext cx="322849" cy="280208"/>
            </a:xfrm>
            <a:custGeom>
              <a:avLst/>
              <a:gdLst/>
              <a:ahLst/>
              <a:cxnLst/>
              <a:rect l="l" t="t" r="r" b="b"/>
              <a:pathLst>
                <a:path w="490" h="351" extrusionOk="0">
                  <a:moveTo>
                    <a:pt x="0" y="168"/>
                  </a:moveTo>
                  <a:lnTo>
                    <a:pt x="3" y="259"/>
                  </a:lnTo>
                  <a:lnTo>
                    <a:pt x="40" y="287"/>
                  </a:lnTo>
                  <a:lnTo>
                    <a:pt x="11" y="333"/>
                  </a:lnTo>
                  <a:lnTo>
                    <a:pt x="66" y="351"/>
                  </a:lnTo>
                  <a:lnTo>
                    <a:pt x="193" y="333"/>
                  </a:lnTo>
                  <a:lnTo>
                    <a:pt x="217" y="282"/>
                  </a:lnTo>
                  <a:lnTo>
                    <a:pt x="303" y="254"/>
                  </a:lnTo>
                  <a:lnTo>
                    <a:pt x="311" y="211"/>
                  </a:lnTo>
                  <a:lnTo>
                    <a:pt x="340" y="199"/>
                  </a:lnTo>
                  <a:lnTo>
                    <a:pt x="327" y="177"/>
                  </a:lnTo>
                  <a:lnTo>
                    <a:pt x="358" y="174"/>
                  </a:lnTo>
                  <a:lnTo>
                    <a:pt x="381" y="130"/>
                  </a:lnTo>
                  <a:lnTo>
                    <a:pt x="371" y="88"/>
                  </a:lnTo>
                  <a:lnTo>
                    <a:pt x="486" y="56"/>
                  </a:lnTo>
                  <a:lnTo>
                    <a:pt x="490" y="47"/>
                  </a:lnTo>
                  <a:lnTo>
                    <a:pt x="447" y="39"/>
                  </a:lnTo>
                  <a:lnTo>
                    <a:pt x="385" y="69"/>
                  </a:lnTo>
                  <a:lnTo>
                    <a:pt x="357" y="0"/>
                  </a:lnTo>
                  <a:lnTo>
                    <a:pt x="304" y="52"/>
                  </a:lnTo>
                  <a:lnTo>
                    <a:pt x="152" y="47"/>
                  </a:lnTo>
                  <a:lnTo>
                    <a:pt x="75" y="128"/>
                  </a:lnTo>
                  <a:lnTo>
                    <a:pt x="24" y="102"/>
                  </a:lnTo>
                  <a:lnTo>
                    <a:pt x="0" y="16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4" name="Google Shape;464;p75"/>
            <p:cNvSpPr/>
            <p:nvPr/>
          </p:nvSpPr>
          <p:spPr>
            <a:xfrm>
              <a:off x="4744085" y="3095831"/>
              <a:ext cx="39595" cy="94418"/>
            </a:xfrm>
            <a:custGeom>
              <a:avLst/>
              <a:gdLst/>
              <a:ahLst/>
              <a:cxnLst/>
              <a:rect l="l" t="t" r="r" b="b"/>
              <a:pathLst>
                <a:path w="62" h="119" extrusionOk="0">
                  <a:moveTo>
                    <a:pt x="0" y="90"/>
                  </a:moveTo>
                  <a:lnTo>
                    <a:pt x="2" y="28"/>
                  </a:lnTo>
                  <a:lnTo>
                    <a:pt x="30" y="0"/>
                  </a:lnTo>
                  <a:lnTo>
                    <a:pt x="62" y="70"/>
                  </a:lnTo>
                  <a:lnTo>
                    <a:pt x="33" y="119"/>
                  </a:lnTo>
                  <a:lnTo>
                    <a:pt x="0" y="9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5" name="Google Shape;465;p75"/>
            <p:cNvSpPr/>
            <p:nvPr/>
          </p:nvSpPr>
          <p:spPr>
            <a:xfrm>
              <a:off x="4102955" y="3277053"/>
              <a:ext cx="464475" cy="533005"/>
            </a:xfrm>
            <a:custGeom>
              <a:avLst/>
              <a:gdLst/>
              <a:ahLst/>
              <a:cxnLst/>
              <a:rect l="l" t="t" r="r" b="b"/>
              <a:pathLst>
                <a:path w="705" h="672" extrusionOk="0">
                  <a:moveTo>
                    <a:pt x="0" y="359"/>
                  </a:moveTo>
                  <a:lnTo>
                    <a:pt x="3" y="372"/>
                  </a:lnTo>
                  <a:lnTo>
                    <a:pt x="131" y="455"/>
                  </a:lnTo>
                  <a:lnTo>
                    <a:pt x="410" y="640"/>
                  </a:lnTo>
                  <a:lnTo>
                    <a:pt x="413" y="672"/>
                  </a:lnTo>
                  <a:lnTo>
                    <a:pt x="441" y="667"/>
                  </a:lnTo>
                  <a:lnTo>
                    <a:pt x="495" y="654"/>
                  </a:lnTo>
                  <a:lnTo>
                    <a:pt x="705" y="509"/>
                  </a:lnTo>
                  <a:lnTo>
                    <a:pt x="623" y="413"/>
                  </a:lnTo>
                  <a:lnTo>
                    <a:pt x="624" y="258"/>
                  </a:lnTo>
                  <a:lnTo>
                    <a:pt x="614" y="189"/>
                  </a:lnTo>
                  <a:lnTo>
                    <a:pt x="556" y="119"/>
                  </a:lnTo>
                  <a:lnTo>
                    <a:pt x="586" y="95"/>
                  </a:lnTo>
                  <a:lnTo>
                    <a:pt x="601" y="0"/>
                  </a:lnTo>
                  <a:lnTo>
                    <a:pt x="351" y="16"/>
                  </a:lnTo>
                  <a:lnTo>
                    <a:pt x="223" y="71"/>
                  </a:lnTo>
                  <a:lnTo>
                    <a:pt x="256" y="186"/>
                  </a:lnTo>
                  <a:lnTo>
                    <a:pt x="200" y="189"/>
                  </a:lnTo>
                  <a:lnTo>
                    <a:pt x="170" y="201"/>
                  </a:lnTo>
                  <a:lnTo>
                    <a:pt x="175" y="232"/>
                  </a:lnTo>
                  <a:lnTo>
                    <a:pt x="19" y="300"/>
                  </a:lnTo>
                  <a:lnTo>
                    <a:pt x="0" y="35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6" name="Google Shape;466;p75"/>
            <p:cNvSpPr/>
            <p:nvPr/>
          </p:nvSpPr>
          <p:spPr>
            <a:xfrm>
              <a:off x="2618156" y="4943075"/>
              <a:ext cx="450770" cy="970071"/>
            </a:xfrm>
            <a:custGeom>
              <a:avLst/>
              <a:gdLst/>
              <a:ahLst/>
              <a:cxnLst/>
              <a:rect l="l" t="t" r="r" b="b"/>
              <a:pathLst>
                <a:path w="683" h="1223" extrusionOk="0">
                  <a:moveTo>
                    <a:pt x="0" y="1131"/>
                  </a:moveTo>
                  <a:lnTo>
                    <a:pt x="5" y="1158"/>
                  </a:lnTo>
                  <a:lnTo>
                    <a:pt x="35" y="1148"/>
                  </a:lnTo>
                  <a:lnTo>
                    <a:pt x="46" y="1210"/>
                  </a:lnTo>
                  <a:lnTo>
                    <a:pt x="172" y="1223"/>
                  </a:lnTo>
                  <a:lnTo>
                    <a:pt x="137" y="1192"/>
                  </a:lnTo>
                  <a:lnTo>
                    <a:pt x="163" y="1109"/>
                  </a:lnTo>
                  <a:lnTo>
                    <a:pt x="188" y="1125"/>
                  </a:lnTo>
                  <a:lnTo>
                    <a:pt x="266" y="1009"/>
                  </a:lnTo>
                  <a:lnTo>
                    <a:pt x="205" y="942"/>
                  </a:lnTo>
                  <a:lnTo>
                    <a:pt x="273" y="903"/>
                  </a:lnTo>
                  <a:lnTo>
                    <a:pt x="283" y="842"/>
                  </a:lnTo>
                  <a:lnTo>
                    <a:pt x="315" y="815"/>
                  </a:lnTo>
                  <a:lnTo>
                    <a:pt x="288" y="804"/>
                  </a:lnTo>
                  <a:lnTo>
                    <a:pt x="339" y="804"/>
                  </a:lnTo>
                  <a:lnTo>
                    <a:pt x="333" y="776"/>
                  </a:lnTo>
                  <a:lnTo>
                    <a:pt x="310" y="796"/>
                  </a:lnTo>
                  <a:lnTo>
                    <a:pt x="288" y="774"/>
                  </a:lnTo>
                  <a:lnTo>
                    <a:pt x="284" y="730"/>
                  </a:lnTo>
                  <a:lnTo>
                    <a:pt x="377" y="735"/>
                  </a:lnTo>
                  <a:lnTo>
                    <a:pt x="386" y="644"/>
                  </a:lnTo>
                  <a:lnTo>
                    <a:pt x="534" y="629"/>
                  </a:lnTo>
                  <a:lnTo>
                    <a:pt x="576" y="567"/>
                  </a:lnTo>
                  <a:lnTo>
                    <a:pt x="518" y="455"/>
                  </a:lnTo>
                  <a:lnTo>
                    <a:pt x="547" y="311"/>
                  </a:lnTo>
                  <a:lnTo>
                    <a:pt x="683" y="194"/>
                  </a:lnTo>
                  <a:lnTo>
                    <a:pt x="678" y="141"/>
                  </a:lnTo>
                  <a:lnTo>
                    <a:pt x="650" y="140"/>
                  </a:lnTo>
                  <a:lnTo>
                    <a:pt x="614" y="203"/>
                  </a:lnTo>
                  <a:lnTo>
                    <a:pt x="520" y="198"/>
                  </a:lnTo>
                  <a:lnTo>
                    <a:pt x="540" y="128"/>
                  </a:lnTo>
                  <a:lnTo>
                    <a:pt x="373" y="18"/>
                  </a:lnTo>
                  <a:lnTo>
                    <a:pt x="317" y="9"/>
                  </a:lnTo>
                  <a:lnTo>
                    <a:pt x="314" y="33"/>
                  </a:lnTo>
                  <a:lnTo>
                    <a:pt x="249" y="0"/>
                  </a:lnTo>
                  <a:lnTo>
                    <a:pt x="212" y="40"/>
                  </a:lnTo>
                  <a:lnTo>
                    <a:pt x="208" y="83"/>
                  </a:lnTo>
                  <a:lnTo>
                    <a:pt x="170" y="101"/>
                  </a:lnTo>
                  <a:lnTo>
                    <a:pt x="172" y="185"/>
                  </a:lnTo>
                  <a:lnTo>
                    <a:pt x="130" y="232"/>
                  </a:lnTo>
                  <a:lnTo>
                    <a:pt x="97" y="351"/>
                  </a:lnTo>
                  <a:lnTo>
                    <a:pt x="122" y="464"/>
                  </a:lnTo>
                  <a:lnTo>
                    <a:pt x="77" y="560"/>
                  </a:lnTo>
                  <a:lnTo>
                    <a:pt x="46" y="798"/>
                  </a:lnTo>
                  <a:lnTo>
                    <a:pt x="70" y="885"/>
                  </a:lnTo>
                  <a:lnTo>
                    <a:pt x="47" y="892"/>
                  </a:lnTo>
                  <a:lnTo>
                    <a:pt x="59" y="969"/>
                  </a:lnTo>
                  <a:lnTo>
                    <a:pt x="0" y="113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7" name="Google Shape;467;p75"/>
            <p:cNvSpPr/>
            <p:nvPr/>
          </p:nvSpPr>
          <p:spPr>
            <a:xfrm>
              <a:off x="2724757" y="5928373"/>
              <a:ext cx="79189" cy="85281"/>
            </a:xfrm>
            <a:custGeom>
              <a:avLst/>
              <a:gdLst/>
              <a:ahLst/>
              <a:cxnLst/>
              <a:rect l="l" t="t" r="r" b="b"/>
              <a:pathLst>
                <a:path w="121" h="106" extrusionOk="0">
                  <a:moveTo>
                    <a:pt x="0" y="0"/>
                  </a:moveTo>
                  <a:lnTo>
                    <a:pt x="3" y="106"/>
                  </a:lnTo>
                  <a:lnTo>
                    <a:pt x="121" y="95"/>
                  </a:lnTo>
                  <a:lnTo>
                    <a:pt x="27" y="52"/>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8" name="Google Shape;468;p75"/>
            <p:cNvSpPr/>
            <p:nvPr/>
          </p:nvSpPr>
          <p:spPr>
            <a:xfrm>
              <a:off x="6895903" y="4632409"/>
              <a:ext cx="930477" cy="837579"/>
            </a:xfrm>
            <a:custGeom>
              <a:avLst/>
              <a:gdLst/>
              <a:ahLst/>
              <a:cxnLst/>
              <a:rect l="l" t="t" r="r" b="b"/>
              <a:pathLst>
                <a:path w="1403" h="1052" extrusionOk="0">
                  <a:moveTo>
                    <a:pt x="0" y="554"/>
                  </a:moveTo>
                  <a:lnTo>
                    <a:pt x="24" y="563"/>
                  </a:lnTo>
                  <a:lnTo>
                    <a:pt x="10" y="532"/>
                  </a:lnTo>
                  <a:lnTo>
                    <a:pt x="37" y="549"/>
                  </a:lnTo>
                  <a:lnTo>
                    <a:pt x="9" y="488"/>
                  </a:lnTo>
                  <a:lnTo>
                    <a:pt x="27" y="395"/>
                  </a:lnTo>
                  <a:lnTo>
                    <a:pt x="35" y="420"/>
                  </a:lnTo>
                  <a:lnTo>
                    <a:pt x="122" y="348"/>
                  </a:lnTo>
                  <a:lnTo>
                    <a:pt x="268" y="313"/>
                  </a:lnTo>
                  <a:lnTo>
                    <a:pt x="318" y="258"/>
                  </a:lnTo>
                  <a:lnTo>
                    <a:pt x="317" y="224"/>
                  </a:lnTo>
                  <a:lnTo>
                    <a:pt x="336" y="198"/>
                  </a:lnTo>
                  <a:lnTo>
                    <a:pt x="358" y="240"/>
                  </a:lnTo>
                  <a:lnTo>
                    <a:pt x="358" y="195"/>
                  </a:lnTo>
                  <a:lnTo>
                    <a:pt x="391" y="204"/>
                  </a:lnTo>
                  <a:lnTo>
                    <a:pt x="393" y="170"/>
                  </a:lnTo>
                  <a:lnTo>
                    <a:pt x="445" y="119"/>
                  </a:lnTo>
                  <a:lnTo>
                    <a:pt x="501" y="121"/>
                  </a:lnTo>
                  <a:lnTo>
                    <a:pt x="512" y="173"/>
                  </a:lnTo>
                  <a:lnTo>
                    <a:pt x="534" y="143"/>
                  </a:lnTo>
                  <a:lnTo>
                    <a:pt x="576" y="160"/>
                  </a:lnTo>
                  <a:lnTo>
                    <a:pt x="560" y="126"/>
                  </a:lnTo>
                  <a:lnTo>
                    <a:pt x="593" y="71"/>
                  </a:lnTo>
                  <a:lnTo>
                    <a:pt x="675" y="50"/>
                  </a:lnTo>
                  <a:lnTo>
                    <a:pt x="654" y="14"/>
                  </a:lnTo>
                  <a:lnTo>
                    <a:pt x="813" y="59"/>
                  </a:lnTo>
                  <a:lnTo>
                    <a:pt x="779" y="152"/>
                  </a:lnTo>
                  <a:lnTo>
                    <a:pt x="937" y="248"/>
                  </a:lnTo>
                  <a:lnTo>
                    <a:pt x="976" y="211"/>
                  </a:lnTo>
                  <a:lnTo>
                    <a:pt x="993" y="49"/>
                  </a:lnTo>
                  <a:lnTo>
                    <a:pt x="1031" y="0"/>
                  </a:lnTo>
                  <a:lnTo>
                    <a:pt x="1064" y="124"/>
                  </a:lnTo>
                  <a:lnTo>
                    <a:pt x="1119" y="152"/>
                  </a:lnTo>
                  <a:lnTo>
                    <a:pt x="1155" y="295"/>
                  </a:lnTo>
                  <a:lnTo>
                    <a:pt x="1240" y="340"/>
                  </a:lnTo>
                  <a:lnTo>
                    <a:pt x="1271" y="420"/>
                  </a:lnTo>
                  <a:lnTo>
                    <a:pt x="1303" y="415"/>
                  </a:lnTo>
                  <a:lnTo>
                    <a:pt x="1310" y="458"/>
                  </a:lnTo>
                  <a:lnTo>
                    <a:pt x="1380" y="519"/>
                  </a:lnTo>
                  <a:lnTo>
                    <a:pt x="1403" y="630"/>
                  </a:lnTo>
                  <a:lnTo>
                    <a:pt x="1387" y="738"/>
                  </a:lnTo>
                  <a:lnTo>
                    <a:pt x="1325" y="831"/>
                  </a:lnTo>
                  <a:lnTo>
                    <a:pt x="1281" y="987"/>
                  </a:lnTo>
                  <a:lnTo>
                    <a:pt x="1201" y="1004"/>
                  </a:lnTo>
                  <a:lnTo>
                    <a:pt x="1153" y="1034"/>
                  </a:lnTo>
                  <a:lnTo>
                    <a:pt x="1156" y="1052"/>
                  </a:lnTo>
                  <a:lnTo>
                    <a:pt x="1106" y="999"/>
                  </a:lnTo>
                  <a:lnTo>
                    <a:pt x="1052" y="1037"/>
                  </a:lnTo>
                  <a:lnTo>
                    <a:pt x="986" y="1020"/>
                  </a:lnTo>
                  <a:lnTo>
                    <a:pt x="933" y="982"/>
                  </a:lnTo>
                  <a:lnTo>
                    <a:pt x="909" y="902"/>
                  </a:lnTo>
                  <a:lnTo>
                    <a:pt x="868" y="911"/>
                  </a:lnTo>
                  <a:lnTo>
                    <a:pt x="867" y="859"/>
                  </a:lnTo>
                  <a:lnTo>
                    <a:pt x="854" y="893"/>
                  </a:lnTo>
                  <a:lnTo>
                    <a:pt x="826" y="894"/>
                  </a:lnTo>
                  <a:lnTo>
                    <a:pt x="856" y="791"/>
                  </a:lnTo>
                  <a:lnTo>
                    <a:pt x="794" y="889"/>
                  </a:lnTo>
                  <a:lnTo>
                    <a:pt x="766" y="869"/>
                  </a:lnTo>
                  <a:lnTo>
                    <a:pt x="734" y="793"/>
                  </a:lnTo>
                  <a:lnTo>
                    <a:pt x="631" y="750"/>
                  </a:lnTo>
                  <a:lnTo>
                    <a:pt x="444" y="783"/>
                  </a:lnTo>
                  <a:lnTo>
                    <a:pt x="367" y="839"/>
                  </a:lnTo>
                  <a:lnTo>
                    <a:pt x="238" y="843"/>
                  </a:lnTo>
                  <a:lnTo>
                    <a:pt x="165" y="892"/>
                  </a:lnTo>
                  <a:lnTo>
                    <a:pt x="68" y="858"/>
                  </a:lnTo>
                  <a:lnTo>
                    <a:pt x="89" y="756"/>
                  </a:lnTo>
                  <a:lnTo>
                    <a:pt x="0" y="55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69" name="Google Shape;469;p75"/>
            <p:cNvSpPr/>
            <p:nvPr/>
          </p:nvSpPr>
          <p:spPr>
            <a:xfrm>
              <a:off x="7623835" y="5517198"/>
              <a:ext cx="82235" cy="92896"/>
            </a:xfrm>
            <a:custGeom>
              <a:avLst/>
              <a:gdLst/>
              <a:ahLst/>
              <a:cxnLst/>
              <a:rect l="l" t="t" r="r" b="b"/>
              <a:pathLst>
                <a:path w="122" h="119" extrusionOk="0">
                  <a:moveTo>
                    <a:pt x="0" y="20"/>
                  </a:moveTo>
                  <a:lnTo>
                    <a:pt x="2" y="0"/>
                  </a:lnTo>
                  <a:lnTo>
                    <a:pt x="63" y="17"/>
                  </a:lnTo>
                  <a:lnTo>
                    <a:pt x="110" y="3"/>
                  </a:lnTo>
                  <a:lnTo>
                    <a:pt x="122" y="32"/>
                  </a:lnTo>
                  <a:lnTo>
                    <a:pt x="122" y="67"/>
                  </a:lnTo>
                  <a:lnTo>
                    <a:pt x="75" y="119"/>
                  </a:lnTo>
                  <a:lnTo>
                    <a:pt x="45" y="116"/>
                  </a:lnTo>
                  <a:lnTo>
                    <a:pt x="0" y="2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0" name="Google Shape;470;p75"/>
            <p:cNvSpPr/>
            <p:nvPr/>
          </p:nvSpPr>
          <p:spPr>
            <a:xfrm>
              <a:off x="4517177" y="2882629"/>
              <a:ext cx="176653" cy="80713"/>
            </a:xfrm>
            <a:custGeom>
              <a:avLst/>
              <a:gdLst/>
              <a:ahLst/>
              <a:cxnLst/>
              <a:rect l="l" t="t" r="r" b="b"/>
              <a:pathLst>
                <a:path w="265" h="102" extrusionOk="0">
                  <a:moveTo>
                    <a:pt x="0" y="58"/>
                  </a:moveTo>
                  <a:lnTo>
                    <a:pt x="3" y="63"/>
                  </a:lnTo>
                  <a:lnTo>
                    <a:pt x="5" y="81"/>
                  </a:lnTo>
                  <a:lnTo>
                    <a:pt x="34" y="85"/>
                  </a:lnTo>
                  <a:lnTo>
                    <a:pt x="88" y="75"/>
                  </a:lnTo>
                  <a:lnTo>
                    <a:pt x="146" y="102"/>
                  </a:lnTo>
                  <a:lnTo>
                    <a:pt x="230" y="83"/>
                  </a:lnTo>
                  <a:lnTo>
                    <a:pt x="265" y="32"/>
                  </a:lnTo>
                  <a:lnTo>
                    <a:pt x="250" y="0"/>
                  </a:lnTo>
                  <a:lnTo>
                    <a:pt x="148" y="3"/>
                  </a:lnTo>
                  <a:lnTo>
                    <a:pt x="116" y="56"/>
                  </a:lnTo>
                  <a:lnTo>
                    <a:pt x="0" y="5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1" name="Google Shape;471;p75"/>
            <p:cNvSpPr/>
            <p:nvPr/>
          </p:nvSpPr>
          <p:spPr>
            <a:xfrm>
              <a:off x="6317211" y="3592288"/>
              <a:ext cx="109647" cy="162948"/>
            </a:xfrm>
            <a:custGeom>
              <a:avLst/>
              <a:gdLst/>
              <a:ahLst/>
              <a:cxnLst/>
              <a:rect l="l" t="t" r="r" b="b"/>
              <a:pathLst>
                <a:path w="166" h="206" extrusionOk="0">
                  <a:moveTo>
                    <a:pt x="0" y="61"/>
                  </a:moveTo>
                  <a:lnTo>
                    <a:pt x="23" y="83"/>
                  </a:lnTo>
                  <a:lnTo>
                    <a:pt x="37" y="179"/>
                  </a:lnTo>
                  <a:lnTo>
                    <a:pt x="78" y="173"/>
                  </a:lnTo>
                  <a:lnTo>
                    <a:pt x="102" y="131"/>
                  </a:lnTo>
                  <a:lnTo>
                    <a:pt x="132" y="140"/>
                  </a:lnTo>
                  <a:lnTo>
                    <a:pt x="152" y="206"/>
                  </a:lnTo>
                  <a:lnTo>
                    <a:pt x="166" y="169"/>
                  </a:lnTo>
                  <a:lnTo>
                    <a:pt x="148" y="102"/>
                  </a:lnTo>
                  <a:lnTo>
                    <a:pt x="132" y="127"/>
                  </a:lnTo>
                  <a:lnTo>
                    <a:pt x="110" y="94"/>
                  </a:lnTo>
                  <a:lnTo>
                    <a:pt x="150" y="53"/>
                  </a:lnTo>
                  <a:lnTo>
                    <a:pt x="72" y="47"/>
                  </a:lnTo>
                  <a:lnTo>
                    <a:pt x="22" y="0"/>
                  </a:lnTo>
                  <a:lnTo>
                    <a:pt x="6" y="26"/>
                  </a:lnTo>
                  <a:lnTo>
                    <a:pt x="24" y="47"/>
                  </a:lnTo>
                  <a:lnTo>
                    <a:pt x="0" y="6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2" name="Google Shape;472;p75"/>
            <p:cNvSpPr/>
            <p:nvPr/>
          </p:nvSpPr>
          <p:spPr>
            <a:xfrm>
              <a:off x="4369459" y="2788211"/>
              <a:ext cx="73098" cy="63961"/>
            </a:xfrm>
            <a:custGeom>
              <a:avLst/>
              <a:gdLst/>
              <a:ahLst/>
              <a:cxnLst/>
              <a:rect l="l" t="t" r="r" b="b"/>
              <a:pathLst>
                <a:path w="112" h="81" extrusionOk="0">
                  <a:moveTo>
                    <a:pt x="0" y="15"/>
                  </a:moveTo>
                  <a:lnTo>
                    <a:pt x="26" y="4"/>
                  </a:lnTo>
                  <a:lnTo>
                    <a:pt x="76" y="0"/>
                  </a:lnTo>
                  <a:lnTo>
                    <a:pt x="110" y="33"/>
                  </a:lnTo>
                  <a:lnTo>
                    <a:pt x="112" y="58"/>
                  </a:lnTo>
                  <a:lnTo>
                    <a:pt x="99" y="81"/>
                  </a:lnTo>
                  <a:lnTo>
                    <a:pt x="0" y="1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3" name="Google Shape;473;p75"/>
            <p:cNvSpPr/>
            <p:nvPr/>
          </p:nvSpPr>
          <p:spPr>
            <a:xfrm>
              <a:off x="6341577" y="3540510"/>
              <a:ext cx="68530" cy="47210"/>
            </a:xfrm>
            <a:custGeom>
              <a:avLst/>
              <a:gdLst/>
              <a:ahLst/>
              <a:cxnLst/>
              <a:rect l="l" t="t" r="r" b="b"/>
              <a:pathLst>
                <a:path w="105" h="59" extrusionOk="0">
                  <a:moveTo>
                    <a:pt x="0" y="36"/>
                  </a:moveTo>
                  <a:lnTo>
                    <a:pt x="13" y="59"/>
                  </a:lnTo>
                  <a:lnTo>
                    <a:pt x="105" y="49"/>
                  </a:lnTo>
                  <a:lnTo>
                    <a:pt x="99" y="17"/>
                  </a:lnTo>
                  <a:lnTo>
                    <a:pt x="34" y="0"/>
                  </a:lnTo>
                  <a:lnTo>
                    <a:pt x="0" y="3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4" name="Google Shape;474;p75"/>
            <p:cNvSpPr/>
            <p:nvPr/>
          </p:nvSpPr>
          <p:spPr>
            <a:xfrm>
              <a:off x="2701913" y="4597383"/>
              <a:ext cx="275640" cy="376150"/>
            </a:xfrm>
            <a:custGeom>
              <a:avLst/>
              <a:gdLst/>
              <a:ahLst/>
              <a:cxnLst/>
              <a:rect l="l" t="t" r="r" b="b"/>
              <a:pathLst>
                <a:path w="415" h="471" extrusionOk="0">
                  <a:moveTo>
                    <a:pt x="0" y="48"/>
                  </a:moveTo>
                  <a:lnTo>
                    <a:pt x="30" y="98"/>
                  </a:lnTo>
                  <a:lnTo>
                    <a:pt x="9" y="204"/>
                  </a:lnTo>
                  <a:lnTo>
                    <a:pt x="30" y="217"/>
                  </a:lnTo>
                  <a:lnTo>
                    <a:pt x="20" y="232"/>
                  </a:lnTo>
                  <a:lnTo>
                    <a:pt x="2" y="276"/>
                  </a:lnTo>
                  <a:lnTo>
                    <a:pt x="38" y="339"/>
                  </a:lnTo>
                  <a:lnTo>
                    <a:pt x="60" y="467"/>
                  </a:lnTo>
                  <a:lnTo>
                    <a:pt x="84" y="471"/>
                  </a:lnTo>
                  <a:lnTo>
                    <a:pt x="121" y="431"/>
                  </a:lnTo>
                  <a:lnTo>
                    <a:pt x="186" y="464"/>
                  </a:lnTo>
                  <a:lnTo>
                    <a:pt x="189" y="440"/>
                  </a:lnTo>
                  <a:lnTo>
                    <a:pt x="245" y="449"/>
                  </a:lnTo>
                  <a:lnTo>
                    <a:pt x="266" y="356"/>
                  </a:lnTo>
                  <a:lnTo>
                    <a:pt x="368" y="339"/>
                  </a:lnTo>
                  <a:lnTo>
                    <a:pt x="402" y="371"/>
                  </a:lnTo>
                  <a:lnTo>
                    <a:pt x="415" y="298"/>
                  </a:lnTo>
                  <a:lnTo>
                    <a:pt x="392" y="237"/>
                  </a:lnTo>
                  <a:lnTo>
                    <a:pt x="334" y="234"/>
                  </a:lnTo>
                  <a:lnTo>
                    <a:pt x="309" y="141"/>
                  </a:lnTo>
                  <a:lnTo>
                    <a:pt x="155" y="80"/>
                  </a:lnTo>
                  <a:lnTo>
                    <a:pt x="146" y="0"/>
                  </a:lnTo>
                  <a:lnTo>
                    <a:pt x="42" y="50"/>
                  </a:lnTo>
                  <a:lnTo>
                    <a:pt x="0" y="4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5" name="Google Shape;475;p75"/>
            <p:cNvSpPr/>
            <p:nvPr/>
          </p:nvSpPr>
          <p:spPr>
            <a:xfrm>
              <a:off x="2609019" y="4193822"/>
              <a:ext cx="890881" cy="1102560"/>
            </a:xfrm>
            <a:custGeom>
              <a:avLst/>
              <a:gdLst/>
              <a:ahLst/>
              <a:cxnLst/>
              <a:rect l="l" t="t" r="r" b="b"/>
              <a:pathLst>
                <a:path w="1354" h="1384" extrusionOk="0">
                  <a:moveTo>
                    <a:pt x="0" y="438"/>
                  </a:moveTo>
                  <a:lnTo>
                    <a:pt x="30" y="502"/>
                  </a:lnTo>
                  <a:lnTo>
                    <a:pt x="77" y="524"/>
                  </a:lnTo>
                  <a:lnTo>
                    <a:pt x="114" y="499"/>
                  </a:lnTo>
                  <a:lnTo>
                    <a:pt x="114" y="557"/>
                  </a:lnTo>
                  <a:lnTo>
                    <a:pt x="145" y="557"/>
                  </a:lnTo>
                  <a:lnTo>
                    <a:pt x="187" y="559"/>
                  </a:lnTo>
                  <a:lnTo>
                    <a:pt x="291" y="509"/>
                  </a:lnTo>
                  <a:lnTo>
                    <a:pt x="300" y="589"/>
                  </a:lnTo>
                  <a:lnTo>
                    <a:pt x="454" y="650"/>
                  </a:lnTo>
                  <a:lnTo>
                    <a:pt x="479" y="743"/>
                  </a:lnTo>
                  <a:lnTo>
                    <a:pt x="537" y="746"/>
                  </a:lnTo>
                  <a:lnTo>
                    <a:pt x="560" y="807"/>
                  </a:lnTo>
                  <a:lnTo>
                    <a:pt x="547" y="880"/>
                  </a:lnTo>
                  <a:lnTo>
                    <a:pt x="556" y="949"/>
                  </a:lnTo>
                  <a:lnTo>
                    <a:pt x="628" y="962"/>
                  </a:lnTo>
                  <a:lnTo>
                    <a:pt x="638" y="1009"/>
                  </a:lnTo>
                  <a:lnTo>
                    <a:pt x="673" y="1018"/>
                  </a:lnTo>
                  <a:lnTo>
                    <a:pt x="667" y="1080"/>
                  </a:lnTo>
                  <a:lnTo>
                    <a:pt x="695" y="1081"/>
                  </a:lnTo>
                  <a:lnTo>
                    <a:pt x="700" y="1134"/>
                  </a:lnTo>
                  <a:lnTo>
                    <a:pt x="564" y="1251"/>
                  </a:lnTo>
                  <a:lnTo>
                    <a:pt x="590" y="1244"/>
                  </a:lnTo>
                  <a:lnTo>
                    <a:pt x="695" y="1316"/>
                  </a:lnTo>
                  <a:lnTo>
                    <a:pt x="716" y="1347"/>
                  </a:lnTo>
                  <a:lnTo>
                    <a:pt x="707" y="1384"/>
                  </a:lnTo>
                  <a:lnTo>
                    <a:pt x="874" y="1178"/>
                  </a:lnTo>
                  <a:lnTo>
                    <a:pt x="883" y="1074"/>
                  </a:lnTo>
                  <a:lnTo>
                    <a:pt x="1017" y="980"/>
                  </a:lnTo>
                  <a:lnTo>
                    <a:pt x="1099" y="980"/>
                  </a:lnTo>
                  <a:lnTo>
                    <a:pt x="1133" y="947"/>
                  </a:lnTo>
                  <a:lnTo>
                    <a:pt x="1201" y="789"/>
                  </a:lnTo>
                  <a:lnTo>
                    <a:pt x="1210" y="635"/>
                  </a:lnTo>
                  <a:lnTo>
                    <a:pt x="1342" y="488"/>
                  </a:lnTo>
                  <a:lnTo>
                    <a:pt x="1354" y="423"/>
                  </a:lnTo>
                  <a:lnTo>
                    <a:pt x="1333" y="360"/>
                  </a:lnTo>
                  <a:lnTo>
                    <a:pt x="1280" y="351"/>
                  </a:lnTo>
                  <a:lnTo>
                    <a:pt x="1192" y="285"/>
                  </a:lnTo>
                  <a:lnTo>
                    <a:pt x="1022" y="271"/>
                  </a:lnTo>
                  <a:lnTo>
                    <a:pt x="1006" y="230"/>
                  </a:lnTo>
                  <a:lnTo>
                    <a:pt x="929" y="201"/>
                  </a:lnTo>
                  <a:lnTo>
                    <a:pt x="898" y="202"/>
                  </a:lnTo>
                  <a:lnTo>
                    <a:pt x="852" y="262"/>
                  </a:lnTo>
                  <a:lnTo>
                    <a:pt x="850" y="241"/>
                  </a:lnTo>
                  <a:lnTo>
                    <a:pt x="777" y="251"/>
                  </a:lnTo>
                  <a:lnTo>
                    <a:pt x="808" y="239"/>
                  </a:lnTo>
                  <a:lnTo>
                    <a:pt x="779" y="192"/>
                  </a:lnTo>
                  <a:lnTo>
                    <a:pt x="833" y="125"/>
                  </a:lnTo>
                  <a:lnTo>
                    <a:pt x="776" y="39"/>
                  </a:lnTo>
                  <a:lnTo>
                    <a:pt x="724" y="107"/>
                  </a:lnTo>
                  <a:lnTo>
                    <a:pt x="675" y="102"/>
                  </a:lnTo>
                  <a:lnTo>
                    <a:pt x="603" y="112"/>
                  </a:lnTo>
                  <a:lnTo>
                    <a:pt x="504" y="126"/>
                  </a:lnTo>
                  <a:lnTo>
                    <a:pt x="486" y="91"/>
                  </a:lnTo>
                  <a:lnTo>
                    <a:pt x="493" y="25"/>
                  </a:lnTo>
                  <a:lnTo>
                    <a:pt x="461" y="0"/>
                  </a:lnTo>
                  <a:lnTo>
                    <a:pt x="376" y="42"/>
                  </a:lnTo>
                  <a:lnTo>
                    <a:pt x="316" y="30"/>
                  </a:lnTo>
                  <a:lnTo>
                    <a:pt x="333" y="95"/>
                  </a:lnTo>
                  <a:lnTo>
                    <a:pt x="366" y="103"/>
                  </a:lnTo>
                  <a:lnTo>
                    <a:pt x="283" y="151"/>
                  </a:lnTo>
                  <a:lnTo>
                    <a:pt x="242" y="134"/>
                  </a:lnTo>
                  <a:lnTo>
                    <a:pt x="223" y="109"/>
                  </a:lnTo>
                  <a:lnTo>
                    <a:pt x="140" y="123"/>
                  </a:lnTo>
                  <a:lnTo>
                    <a:pt x="165" y="158"/>
                  </a:lnTo>
                  <a:lnTo>
                    <a:pt x="132" y="161"/>
                  </a:lnTo>
                  <a:lnTo>
                    <a:pt x="152" y="222"/>
                  </a:lnTo>
                  <a:lnTo>
                    <a:pt x="136" y="322"/>
                  </a:lnTo>
                  <a:lnTo>
                    <a:pt x="48" y="357"/>
                  </a:lnTo>
                  <a:lnTo>
                    <a:pt x="0" y="43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6" name="Google Shape;476;p75"/>
            <p:cNvSpPr/>
            <p:nvPr/>
          </p:nvSpPr>
          <p:spPr>
            <a:xfrm>
              <a:off x="2252667" y="3822241"/>
              <a:ext cx="21320" cy="73098"/>
            </a:xfrm>
            <a:custGeom>
              <a:avLst/>
              <a:gdLst/>
              <a:ahLst/>
              <a:cxnLst/>
              <a:rect l="l" t="t" r="r" b="b"/>
              <a:pathLst>
                <a:path w="28" h="92" extrusionOk="0">
                  <a:moveTo>
                    <a:pt x="0" y="20"/>
                  </a:moveTo>
                  <a:lnTo>
                    <a:pt x="11" y="92"/>
                  </a:lnTo>
                  <a:lnTo>
                    <a:pt x="28" y="0"/>
                  </a:lnTo>
                  <a:lnTo>
                    <a:pt x="0" y="2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7" name="Google Shape;477;p75"/>
            <p:cNvSpPr/>
            <p:nvPr/>
          </p:nvSpPr>
          <p:spPr>
            <a:xfrm>
              <a:off x="4815660" y="3041008"/>
              <a:ext cx="143150" cy="97464"/>
            </a:xfrm>
            <a:custGeom>
              <a:avLst/>
              <a:gdLst/>
              <a:ahLst/>
              <a:cxnLst/>
              <a:rect l="l" t="t" r="r" b="b"/>
              <a:pathLst>
                <a:path w="216" h="122" extrusionOk="0">
                  <a:moveTo>
                    <a:pt x="0" y="84"/>
                  </a:moveTo>
                  <a:lnTo>
                    <a:pt x="12" y="0"/>
                  </a:lnTo>
                  <a:lnTo>
                    <a:pt x="216" y="19"/>
                  </a:lnTo>
                  <a:lnTo>
                    <a:pt x="178" y="70"/>
                  </a:lnTo>
                  <a:lnTo>
                    <a:pt x="194" y="97"/>
                  </a:lnTo>
                  <a:lnTo>
                    <a:pt x="139" y="101"/>
                  </a:lnTo>
                  <a:lnTo>
                    <a:pt x="106" y="122"/>
                  </a:lnTo>
                  <a:lnTo>
                    <a:pt x="21" y="120"/>
                  </a:lnTo>
                  <a:lnTo>
                    <a:pt x="0" y="8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8" name="Google Shape;478;p75"/>
            <p:cNvSpPr/>
            <p:nvPr/>
          </p:nvSpPr>
          <p:spPr>
            <a:xfrm>
              <a:off x="6419244" y="3545078"/>
              <a:ext cx="205588" cy="513208"/>
            </a:xfrm>
            <a:custGeom>
              <a:avLst/>
              <a:gdLst/>
              <a:ahLst/>
              <a:cxnLst/>
              <a:rect l="l" t="t" r="r" b="b"/>
              <a:pathLst>
                <a:path w="313" h="644" extrusionOk="0">
                  <a:moveTo>
                    <a:pt x="0" y="265"/>
                  </a:moveTo>
                  <a:lnTo>
                    <a:pt x="14" y="228"/>
                  </a:lnTo>
                  <a:lnTo>
                    <a:pt x="105" y="60"/>
                  </a:lnTo>
                  <a:lnTo>
                    <a:pt x="166" y="37"/>
                  </a:lnTo>
                  <a:lnTo>
                    <a:pt x="181" y="0"/>
                  </a:lnTo>
                  <a:lnTo>
                    <a:pt x="224" y="21"/>
                  </a:lnTo>
                  <a:lnTo>
                    <a:pt x="225" y="54"/>
                  </a:lnTo>
                  <a:lnTo>
                    <a:pt x="187" y="157"/>
                  </a:lnTo>
                  <a:lnTo>
                    <a:pt x="227" y="148"/>
                  </a:lnTo>
                  <a:lnTo>
                    <a:pt x="247" y="219"/>
                  </a:lnTo>
                  <a:lnTo>
                    <a:pt x="313" y="238"/>
                  </a:lnTo>
                  <a:lnTo>
                    <a:pt x="280" y="271"/>
                  </a:lnTo>
                  <a:lnTo>
                    <a:pt x="206" y="314"/>
                  </a:lnTo>
                  <a:lnTo>
                    <a:pt x="187" y="355"/>
                  </a:lnTo>
                  <a:lnTo>
                    <a:pt x="227" y="433"/>
                  </a:lnTo>
                  <a:lnTo>
                    <a:pt x="211" y="479"/>
                  </a:lnTo>
                  <a:lnTo>
                    <a:pt x="260" y="581"/>
                  </a:lnTo>
                  <a:lnTo>
                    <a:pt x="225" y="644"/>
                  </a:lnTo>
                  <a:lnTo>
                    <a:pt x="189" y="424"/>
                  </a:lnTo>
                  <a:lnTo>
                    <a:pt x="159" y="389"/>
                  </a:lnTo>
                  <a:lnTo>
                    <a:pt x="109" y="448"/>
                  </a:lnTo>
                  <a:lnTo>
                    <a:pt x="71" y="436"/>
                  </a:lnTo>
                  <a:lnTo>
                    <a:pt x="77" y="356"/>
                  </a:lnTo>
                  <a:lnTo>
                    <a:pt x="0" y="26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79" name="Google Shape;479;p75"/>
            <p:cNvSpPr/>
            <p:nvPr/>
          </p:nvSpPr>
          <p:spPr>
            <a:xfrm>
              <a:off x="6653766" y="3931888"/>
              <a:ext cx="115738" cy="117262"/>
            </a:xfrm>
            <a:custGeom>
              <a:avLst/>
              <a:gdLst/>
              <a:ahLst/>
              <a:cxnLst/>
              <a:rect l="l" t="t" r="r" b="b"/>
              <a:pathLst>
                <a:path w="174" h="149" extrusionOk="0">
                  <a:moveTo>
                    <a:pt x="0" y="30"/>
                  </a:moveTo>
                  <a:lnTo>
                    <a:pt x="13" y="104"/>
                  </a:lnTo>
                  <a:lnTo>
                    <a:pt x="36" y="143"/>
                  </a:lnTo>
                  <a:lnTo>
                    <a:pt x="70" y="149"/>
                  </a:lnTo>
                  <a:lnTo>
                    <a:pt x="174" y="79"/>
                  </a:lnTo>
                  <a:lnTo>
                    <a:pt x="170" y="0"/>
                  </a:lnTo>
                  <a:lnTo>
                    <a:pt x="91" y="12"/>
                  </a:lnTo>
                  <a:lnTo>
                    <a:pt x="24" y="9"/>
                  </a:lnTo>
                  <a:lnTo>
                    <a:pt x="0" y="3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0" name="Google Shape;480;p75"/>
            <p:cNvSpPr/>
            <p:nvPr/>
          </p:nvSpPr>
          <p:spPr>
            <a:xfrm>
              <a:off x="1066349" y="1917129"/>
              <a:ext cx="1958410" cy="1204592"/>
            </a:xfrm>
            <a:custGeom>
              <a:avLst/>
              <a:gdLst/>
              <a:ahLst/>
              <a:cxnLst/>
              <a:rect l="l" t="t" r="r" b="b"/>
              <a:pathLst>
                <a:path w="2963" h="1511" extrusionOk="0">
                  <a:moveTo>
                    <a:pt x="0" y="671"/>
                  </a:moveTo>
                  <a:lnTo>
                    <a:pt x="0" y="140"/>
                  </a:lnTo>
                  <a:lnTo>
                    <a:pt x="236" y="211"/>
                  </a:lnTo>
                  <a:lnTo>
                    <a:pt x="222" y="181"/>
                  </a:lnTo>
                  <a:lnTo>
                    <a:pt x="247" y="164"/>
                  </a:lnTo>
                  <a:lnTo>
                    <a:pt x="391" y="107"/>
                  </a:lnTo>
                  <a:lnTo>
                    <a:pt x="280" y="178"/>
                  </a:lnTo>
                  <a:lnTo>
                    <a:pt x="344" y="157"/>
                  </a:lnTo>
                  <a:lnTo>
                    <a:pt x="344" y="172"/>
                  </a:lnTo>
                  <a:lnTo>
                    <a:pt x="465" y="109"/>
                  </a:lnTo>
                  <a:lnTo>
                    <a:pt x="449" y="88"/>
                  </a:lnTo>
                  <a:lnTo>
                    <a:pt x="527" y="163"/>
                  </a:lnTo>
                  <a:lnTo>
                    <a:pt x="577" y="119"/>
                  </a:lnTo>
                  <a:lnTo>
                    <a:pt x="572" y="163"/>
                  </a:lnTo>
                  <a:lnTo>
                    <a:pt x="636" y="131"/>
                  </a:lnTo>
                  <a:lnTo>
                    <a:pt x="812" y="186"/>
                  </a:lnTo>
                  <a:lnTo>
                    <a:pt x="892" y="185"/>
                  </a:lnTo>
                  <a:lnTo>
                    <a:pt x="937" y="216"/>
                  </a:lnTo>
                  <a:lnTo>
                    <a:pt x="883" y="242"/>
                  </a:lnTo>
                  <a:lnTo>
                    <a:pt x="915" y="255"/>
                  </a:lnTo>
                  <a:lnTo>
                    <a:pt x="1073" y="240"/>
                  </a:lnTo>
                  <a:lnTo>
                    <a:pt x="1143" y="284"/>
                  </a:lnTo>
                  <a:lnTo>
                    <a:pt x="1152" y="315"/>
                  </a:lnTo>
                  <a:lnTo>
                    <a:pt x="1170" y="295"/>
                  </a:lnTo>
                  <a:lnTo>
                    <a:pt x="1143" y="255"/>
                  </a:lnTo>
                  <a:lnTo>
                    <a:pt x="1217" y="205"/>
                  </a:lnTo>
                  <a:lnTo>
                    <a:pt x="1145" y="236"/>
                  </a:lnTo>
                  <a:lnTo>
                    <a:pt x="1119" y="222"/>
                  </a:lnTo>
                  <a:lnTo>
                    <a:pt x="1208" y="183"/>
                  </a:lnTo>
                  <a:lnTo>
                    <a:pt x="1257" y="238"/>
                  </a:lnTo>
                  <a:lnTo>
                    <a:pt x="1309" y="236"/>
                  </a:lnTo>
                  <a:lnTo>
                    <a:pt x="1342" y="260"/>
                  </a:lnTo>
                  <a:lnTo>
                    <a:pt x="1480" y="255"/>
                  </a:lnTo>
                  <a:lnTo>
                    <a:pt x="1476" y="238"/>
                  </a:lnTo>
                  <a:lnTo>
                    <a:pt x="1514" y="268"/>
                  </a:lnTo>
                  <a:lnTo>
                    <a:pt x="1520" y="242"/>
                  </a:lnTo>
                  <a:lnTo>
                    <a:pt x="1491" y="251"/>
                  </a:lnTo>
                  <a:lnTo>
                    <a:pt x="1468" y="220"/>
                  </a:lnTo>
                  <a:lnTo>
                    <a:pt x="1519" y="216"/>
                  </a:lnTo>
                  <a:lnTo>
                    <a:pt x="1539" y="240"/>
                  </a:lnTo>
                  <a:lnTo>
                    <a:pt x="1559" y="233"/>
                  </a:lnTo>
                  <a:lnTo>
                    <a:pt x="1551" y="271"/>
                  </a:lnTo>
                  <a:lnTo>
                    <a:pt x="1587" y="290"/>
                  </a:lnTo>
                  <a:lnTo>
                    <a:pt x="1578" y="238"/>
                  </a:lnTo>
                  <a:lnTo>
                    <a:pt x="1647" y="207"/>
                  </a:lnTo>
                  <a:lnTo>
                    <a:pt x="1629" y="181"/>
                  </a:lnTo>
                  <a:lnTo>
                    <a:pt x="1609" y="200"/>
                  </a:lnTo>
                  <a:lnTo>
                    <a:pt x="1644" y="154"/>
                  </a:lnTo>
                  <a:lnTo>
                    <a:pt x="1543" y="121"/>
                  </a:lnTo>
                  <a:lnTo>
                    <a:pt x="1553" y="44"/>
                  </a:lnTo>
                  <a:lnTo>
                    <a:pt x="1578" y="46"/>
                  </a:lnTo>
                  <a:lnTo>
                    <a:pt x="1590" y="0"/>
                  </a:lnTo>
                  <a:lnTo>
                    <a:pt x="1666" y="44"/>
                  </a:lnTo>
                  <a:lnTo>
                    <a:pt x="1667" y="72"/>
                  </a:lnTo>
                  <a:lnTo>
                    <a:pt x="1718" y="113"/>
                  </a:lnTo>
                  <a:lnTo>
                    <a:pt x="1687" y="112"/>
                  </a:lnTo>
                  <a:lnTo>
                    <a:pt x="1700" y="126"/>
                  </a:lnTo>
                  <a:lnTo>
                    <a:pt x="1680" y="143"/>
                  </a:lnTo>
                  <a:lnTo>
                    <a:pt x="1742" y="154"/>
                  </a:lnTo>
                  <a:lnTo>
                    <a:pt x="1723" y="163"/>
                  </a:lnTo>
                  <a:lnTo>
                    <a:pt x="1759" y="229"/>
                  </a:lnTo>
                  <a:lnTo>
                    <a:pt x="1790" y="170"/>
                  </a:lnTo>
                  <a:lnTo>
                    <a:pt x="1834" y="194"/>
                  </a:lnTo>
                  <a:lnTo>
                    <a:pt x="1846" y="231"/>
                  </a:lnTo>
                  <a:lnTo>
                    <a:pt x="1825" y="242"/>
                  </a:lnTo>
                  <a:lnTo>
                    <a:pt x="1865" y="290"/>
                  </a:lnTo>
                  <a:lnTo>
                    <a:pt x="1890" y="279"/>
                  </a:lnTo>
                  <a:lnTo>
                    <a:pt x="1920" y="206"/>
                  </a:lnTo>
                  <a:lnTo>
                    <a:pt x="1956" y="198"/>
                  </a:lnTo>
                  <a:lnTo>
                    <a:pt x="1929" y="136"/>
                  </a:lnTo>
                  <a:lnTo>
                    <a:pt x="2028" y="141"/>
                  </a:lnTo>
                  <a:lnTo>
                    <a:pt x="2069" y="178"/>
                  </a:lnTo>
                  <a:lnTo>
                    <a:pt x="2053" y="196"/>
                  </a:lnTo>
                  <a:lnTo>
                    <a:pt x="2072" y="206"/>
                  </a:lnTo>
                  <a:lnTo>
                    <a:pt x="2029" y="217"/>
                  </a:lnTo>
                  <a:lnTo>
                    <a:pt x="2068" y="298"/>
                  </a:lnTo>
                  <a:lnTo>
                    <a:pt x="2003" y="340"/>
                  </a:lnTo>
                  <a:lnTo>
                    <a:pt x="1980" y="321"/>
                  </a:lnTo>
                  <a:lnTo>
                    <a:pt x="1991" y="349"/>
                  </a:lnTo>
                  <a:lnTo>
                    <a:pt x="1891" y="329"/>
                  </a:lnTo>
                  <a:lnTo>
                    <a:pt x="1910" y="356"/>
                  </a:lnTo>
                  <a:lnTo>
                    <a:pt x="1870" y="395"/>
                  </a:lnTo>
                  <a:lnTo>
                    <a:pt x="1768" y="365"/>
                  </a:lnTo>
                  <a:lnTo>
                    <a:pt x="1806" y="398"/>
                  </a:lnTo>
                  <a:lnTo>
                    <a:pt x="1879" y="405"/>
                  </a:lnTo>
                  <a:lnTo>
                    <a:pt x="1828" y="470"/>
                  </a:lnTo>
                  <a:lnTo>
                    <a:pt x="1775" y="466"/>
                  </a:lnTo>
                  <a:lnTo>
                    <a:pt x="1749" y="502"/>
                  </a:lnTo>
                  <a:lnTo>
                    <a:pt x="1653" y="471"/>
                  </a:lnTo>
                  <a:lnTo>
                    <a:pt x="1742" y="502"/>
                  </a:lnTo>
                  <a:lnTo>
                    <a:pt x="1751" y="529"/>
                  </a:lnTo>
                  <a:lnTo>
                    <a:pt x="1687" y="541"/>
                  </a:lnTo>
                  <a:lnTo>
                    <a:pt x="1700" y="547"/>
                  </a:lnTo>
                  <a:lnTo>
                    <a:pt x="1682" y="549"/>
                  </a:lnTo>
                  <a:lnTo>
                    <a:pt x="1682" y="576"/>
                  </a:lnTo>
                  <a:lnTo>
                    <a:pt x="1611" y="613"/>
                  </a:lnTo>
                  <a:lnTo>
                    <a:pt x="1596" y="734"/>
                  </a:lnTo>
                  <a:lnTo>
                    <a:pt x="1623" y="762"/>
                  </a:lnTo>
                  <a:lnTo>
                    <a:pt x="1661" y="746"/>
                  </a:lnTo>
                  <a:lnTo>
                    <a:pt x="1678" y="839"/>
                  </a:lnTo>
                  <a:lnTo>
                    <a:pt x="1733" y="821"/>
                  </a:lnTo>
                  <a:lnTo>
                    <a:pt x="1798" y="847"/>
                  </a:lnTo>
                  <a:lnTo>
                    <a:pt x="1930" y="914"/>
                  </a:lnTo>
                  <a:lnTo>
                    <a:pt x="1920" y="941"/>
                  </a:lnTo>
                  <a:lnTo>
                    <a:pt x="1935" y="920"/>
                  </a:lnTo>
                  <a:lnTo>
                    <a:pt x="2035" y="926"/>
                  </a:lnTo>
                  <a:lnTo>
                    <a:pt x="2035" y="1028"/>
                  </a:lnTo>
                  <a:lnTo>
                    <a:pt x="2066" y="1062"/>
                  </a:lnTo>
                  <a:lnTo>
                    <a:pt x="2044" y="1069"/>
                  </a:lnTo>
                  <a:lnTo>
                    <a:pt x="2094" y="1088"/>
                  </a:lnTo>
                  <a:lnTo>
                    <a:pt x="2079" y="1119"/>
                  </a:lnTo>
                  <a:lnTo>
                    <a:pt x="2127" y="1118"/>
                  </a:lnTo>
                  <a:lnTo>
                    <a:pt x="2192" y="1063"/>
                  </a:lnTo>
                  <a:lnTo>
                    <a:pt x="2164" y="1051"/>
                  </a:lnTo>
                  <a:lnTo>
                    <a:pt x="2127" y="954"/>
                  </a:lnTo>
                  <a:lnTo>
                    <a:pt x="2250" y="870"/>
                  </a:lnTo>
                  <a:lnTo>
                    <a:pt x="2232" y="870"/>
                  </a:lnTo>
                  <a:lnTo>
                    <a:pt x="2205" y="771"/>
                  </a:lnTo>
                  <a:lnTo>
                    <a:pt x="2161" y="746"/>
                  </a:lnTo>
                  <a:lnTo>
                    <a:pt x="2219" y="705"/>
                  </a:lnTo>
                  <a:lnTo>
                    <a:pt x="2198" y="683"/>
                  </a:lnTo>
                  <a:lnTo>
                    <a:pt x="2208" y="647"/>
                  </a:lnTo>
                  <a:lnTo>
                    <a:pt x="2182" y="641"/>
                  </a:lnTo>
                  <a:lnTo>
                    <a:pt x="2208" y="604"/>
                  </a:lnTo>
                  <a:lnTo>
                    <a:pt x="2179" y="581"/>
                  </a:lnTo>
                  <a:lnTo>
                    <a:pt x="2195" y="551"/>
                  </a:lnTo>
                  <a:lnTo>
                    <a:pt x="2289" y="571"/>
                  </a:lnTo>
                  <a:lnTo>
                    <a:pt x="2331" y="554"/>
                  </a:lnTo>
                  <a:lnTo>
                    <a:pt x="2411" y="604"/>
                  </a:lnTo>
                  <a:lnTo>
                    <a:pt x="2411" y="626"/>
                  </a:lnTo>
                  <a:lnTo>
                    <a:pt x="2479" y="630"/>
                  </a:lnTo>
                  <a:lnTo>
                    <a:pt x="2485" y="680"/>
                  </a:lnTo>
                  <a:lnTo>
                    <a:pt x="2424" y="682"/>
                  </a:lnTo>
                  <a:lnTo>
                    <a:pt x="2477" y="690"/>
                  </a:lnTo>
                  <a:lnTo>
                    <a:pt x="2494" y="721"/>
                  </a:lnTo>
                  <a:lnTo>
                    <a:pt x="2437" y="763"/>
                  </a:lnTo>
                  <a:lnTo>
                    <a:pt x="2519" y="741"/>
                  </a:lnTo>
                  <a:lnTo>
                    <a:pt x="2523" y="779"/>
                  </a:lnTo>
                  <a:lnTo>
                    <a:pt x="2488" y="795"/>
                  </a:lnTo>
                  <a:lnTo>
                    <a:pt x="2538" y="756"/>
                  </a:lnTo>
                  <a:lnTo>
                    <a:pt x="2544" y="781"/>
                  </a:lnTo>
                  <a:lnTo>
                    <a:pt x="2590" y="743"/>
                  </a:lnTo>
                  <a:lnTo>
                    <a:pt x="2599" y="763"/>
                  </a:lnTo>
                  <a:lnTo>
                    <a:pt x="2632" y="711"/>
                  </a:lnTo>
                  <a:lnTo>
                    <a:pt x="2621" y="700"/>
                  </a:lnTo>
                  <a:lnTo>
                    <a:pt x="2658" y="671"/>
                  </a:lnTo>
                  <a:lnTo>
                    <a:pt x="2699" y="726"/>
                  </a:lnTo>
                  <a:lnTo>
                    <a:pt x="2664" y="739"/>
                  </a:lnTo>
                  <a:lnTo>
                    <a:pt x="2702" y="732"/>
                  </a:lnTo>
                  <a:lnTo>
                    <a:pt x="2716" y="755"/>
                  </a:lnTo>
                  <a:lnTo>
                    <a:pt x="2691" y="762"/>
                  </a:lnTo>
                  <a:lnTo>
                    <a:pt x="2725" y="766"/>
                  </a:lnTo>
                  <a:lnTo>
                    <a:pt x="2702" y="783"/>
                  </a:lnTo>
                  <a:lnTo>
                    <a:pt x="2726" y="779"/>
                  </a:lnTo>
                  <a:lnTo>
                    <a:pt x="2744" y="804"/>
                  </a:lnTo>
                  <a:lnTo>
                    <a:pt x="2732" y="815"/>
                  </a:lnTo>
                  <a:lnTo>
                    <a:pt x="2766" y="834"/>
                  </a:lnTo>
                  <a:lnTo>
                    <a:pt x="2713" y="855"/>
                  </a:lnTo>
                  <a:lnTo>
                    <a:pt x="2752" y="855"/>
                  </a:lnTo>
                  <a:lnTo>
                    <a:pt x="2743" y="875"/>
                  </a:lnTo>
                  <a:lnTo>
                    <a:pt x="2802" y="893"/>
                  </a:lnTo>
                  <a:lnTo>
                    <a:pt x="2824" y="940"/>
                  </a:lnTo>
                  <a:lnTo>
                    <a:pt x="2845" y="922"/>
                  </a:lnTo>
                  <a:lnTo>
                    <a:pt x="2903" y="953"/>
                  </a:lnTo>
                  <a:lnTo>
                    <a:pt x="2776" y="993"/>
                  </a:lnTo>
                  <a:lnTo>
                    <a:pt x="2802" y="1014"/>
                  </a:lnTo>
                  <a:lnTo>
                    <a:pt x="2910" y="970"/>
                  </a:lnTo>
                  <a:lnTo>
                    <a:pt x="2910" y="1008"/>
                  </a:lnTo>
                  <a:lnTo>
                    <a:pt x="2959" y="1001"/>
                  </a:lnTo>
                  <a:lnTo>
                    <a:pt x="2963" y="1019"/>
                  </a:lnTo>
                  <a:lnTo>
                    <a:pt x="2941" y="1019"/>
                  </a:lnTo>
                  <a:lnTo>
                    <a:pt x="2963" y="1064"/>
                  </a:lnTo>
                  <a:lnTo>
                    <a:pt x="2814" y="1154"/>
                  </a:lnTo>
                  <a:lnTo>
                    <a:pt x="2596" y="1154"/>
                  </a:lnTo>
                  <a:lnTo>
                    <a:pt x="2505" y="1215"/>
                  </a:lnTo>
                  <a:lnTo>
                    <a:pt x="2430" y="1305"/>
                  </a:lnTo>
                  <a:lnTo>
                    <a:pt x="2505" y="1237"/>
                  </a:lnTo>
                  <a:lnTo>
                    <a:pt x="2622" y="1196"/>
                  </a:lnTo>
                  <a:lnTo>
                    <a:pt x="2664" y="1228"/>
                  </a:lnTo>
                  <a:lnTo>
                    <a:pt x="2588" y="1251"/>
                  </a:lnTo>
                  <a:lnTo>
                    <a:pt x="2648" y="1265"/>
                  </a:lnTo>
                  <a:lnTo>
                    <a:pt x="2632" y="1292"/>
                  </a:lnTo>
                  <a:lnTo>
                    <a:pt x="2678" y="1342"/>
                  </a:lnTo>
                  <a:lnTo>
                    <a:pt x="2769" y="1360"/>
                  </a:lnTo>
                  <a:lnTo>
                    <a:pt x="2793" y="1298"/>
                  </a:lnTo>
                  <a:lnTo>
                    <a:pt x="2793" y="1336"/>
                  </a:lnTo>
                  <a:lnTo>
                    <a:pt x="2818" y="1332"/>
                  </a:lnTo>
                  <a:lnTo>
                    <a:pt x="2775" y="1372"/>
                  </a:lnTo>
                  <a:lnTo>
                    <a:pt x="2667" y="1399"/>
                  </a:lnTo>
                  <a:lnTo>
                    <a:pt x="2630" y="1446"/>
                  </a:lnTo>
                  <a:lnTo>
                    <a:pt x="2599" y="1404"/>
                  </a:lnTo>
                  <a:lnTo>
                    <a:pt x="2700" y="1368"/>
                  </a:lnTo>
                  <a:lnTo>
                    <a:pt x="2648" y="1369"/>
                  </a:lnTo>
                  <a:lnTo>
                    <a:pt x="2658" y="1342"/>
                  </a:lnTo>
                  <a:lnTo>
                    <a:pt x="2570" y="1374"/>
                  </a:lnTo>
                  <a:lnTo>
                    <a:pt x="2544" y="1353"/>
                  </a:lnTo>
                  <a:lnTo>
                    <a:pt x="2544" y="1298"/>
                  </a:lnTo>
                  <a:lnTo>
                    <a:pt x="2486" y="1280"/>
                  </a:lnTo>
                  <a:lnTo>
                    <a:pt x="2444" y="1370"/>
                  </a:lnTo>
                  <a:lnTo>
                    <a:pt x="2266" y="1404"/>
                  </a:lnTo>
                  <a:lnTo>
                    <a:pt x="2145" y="1440"/>
                  </a:lnTo>
                  <a:lnTo>
                    <a:pt x="2124" y="1457"/>
                  </a:lnTo>
                  <a:lnTo>
                    <a:pt x="2153" y="1461"/>
                  </a:lnTo>
                  <a:lnTo>
                    <a:pt x="2159" y="1474"/>
                  </a:lnTo>
                  <a:lnTo>
                    <a:pt x="2011" y="1511"/>
                  </a:lnTo>
                  <a:lnTo>
                    <a:pt x="2019" y="1494"/>
                  </a:lnTo>
                  <a:lnTo>
                    <a:pt x="2029" y="1483"/>
                  </a:lnTo>
                  <a:lnTo>
                    <a:pt x="2034" y="1465"/>
                  </a:lnTo>
                  <a:lnTo>
                    <a:pt x="2056" y="1452"/>
                  </a:lnTo>
                  <a:lnTo>
                    <a:pt x="2061" y="1372"/>
                  </a:lnTo>
                  <a:lnTo>
                    <a:pt x="2086" y="1399"/>
                  </a:lnTo>
                  <a:lnTo>
                    <a:pt x="2129" y="1390"/>
                  </a:lnTo>
                  <a:lnTo>
                    <a:pt x="2091" y="1342"/>
                  </a:lnTo>
                  <a:lnTo>
                    <a:pt x="1964" y="1319"/>
                  </a:lnTo>
                  <a:lnTo>
                    <a:pt x="1959" y="1319"/>
                  </a:lnTo>
                  <a:lnTo>
                    <a:pt x="1946" y="1255"/>
                  </a:lnTo>
                  <a:lnTo>
                    <a:pt x="1920" y="1259"/>
                  </a:lnTo>
                  <a:lnTo>
                    <a:pt x="1898" y="1222"/>
                  </a:lnTo>
                  <a:lnTo>
                    <a:pt x="1870" y="1220"/>
                  </a:lnTo>
                  <a:lnTo>
                    <a:pt x="1870" y="1242"/>
                  </a:lnTo>
                  <a:lnTo>
                    <a:pt x="1837" y="1209"/>
                  </a:lnTo>
                  <a:lnTo>
                    <a:pt x="1777" y="1255"/>
                  </a:lnTo>
                  <a:lnTo>
                    <a:pt x="1613" y="1222"/>
                  </a:lnTo>
                  <a:lnTo>
                    <a:pt x="1592" y="1190"/>
                  </a:lnTo>
                  <a:lnTo>
                    <a:pt x="1590" y="1211"/>
                  </a:lnTo>
                  <a:lnTo>
                    <a:pt x="635" y="1211"/>
                  </a:lnTo>
                  <a:lnTo>
                    <a:pt x="620" y="1177"/>
                  </a:lnTo>
                  <a:lnTo>
                    <a:pt x="569" y="1166"/>
                  </a:lnTo>
                  <a:lnTo>
                    <a:pt x="571" y="1144"/>
                  </a:lnTo>
                  <a:lnTo>
                    <a:pt x="465" y="1113"/>
                  </a:lnTo>
                  <a:lnTo>
                    <a:pt x="477" y="1097"/>
                  </a:lnTo>
                  <a:lnTo>
                    <a:pt x="452" y="1055"/>
                  </a:lnTo>
                  <a:lnTo>
                    <a:pt x="426" y="1051"/>
                  </a:lnTo>
                  <a:lnTo>
                    <a:pt x="367" y="960"/>
                  </a:lnTo>
                  <a:lnTo>
                    <a:pt x="377" y="932"/>
                  </a:lnTo>
                  <a:lnTo>
                    <a:pt x="380" y="882"/>
                  </a:lnTo>
                  <a:lnTo>
                    <a:pt x="314" y="855"/>
                  </a:lnTo>
                  <a:lnTo>
                    <a:pt x="191" y="695"/>
                  </a:lnTo>
                  <a:lnTo>
                    <a:pt x="121" y="740"/>
                  </a:lnTo>
                  <a:lnTo>
                    <a:pt x="103" y="719"/>
                  </a:lnTo>
                  <a:lnTo>
                    <a:pt x="98" y="715"/>
                  </a:lnTo>
                  <a:lnTo>
                    <a:pt x="63" y="671"/>
                  </a:lnTo>
                  <a:lnTo>
                    <a:pt x="0" y="67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1" name="Google Shape;481;p75"/>
            <p:cNvSpPr/>
            <p:nvPr/>
          </p:nvSpPr>
          <p:spPr>
            <a:xfrm>
              <a:off x="1358740" y="2812577"/>
              <a:ext cx="114216" cy="77667"/>
            </a:xfrm>
            <a:custGeom>
              <a:avLst/>
              <a:gdLst/>
              <a:ahLst/>
              <a:cxnLst/>
              <a:rect l="l" t="t" r="r" b="b"/>
              <a:pathLst>
                <a:path w="174" h="101" extrusionOk="0">
                  <a:moveTo>
                    <a:pt x="0" y="0"/>
                  </a:moveTo>
                  <a:lnTo>
                    <a:pt x="95" y="20"/>
                  </a:lnTo>
                  <a:lnTo>
                    <a:pt x="174" y="101"/>
                  </a:lnTo>
                  <a:lnTo>
                    <a:pt x="128" y="85"/>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2" name="Google Shape;482;p75"/>
            <p:cNvSpPr/>
            <p:nvPr/>
          </p:nvSpPr>
          <p:spPr>
            <a:xfrm>
              <a:off x="1415087" y="1777024"/>
              <a:ext cx="237568" cy="181222"/>
            </a:xfrm>
            <a:custGeom>
              <a:avLst/>
              <a:gdLst/>
              <a:ahLst/>
              <a:cxnLst/>
              <a:rect l="l" t="t" r="r" b="b"/>
              <a:pathLst>
                <a:path w="362" h="225" extrusionOk="0">
                  <a:moveTo>
                    <a:pt x="0" y="170"/>
                  </a:moveTo>
                  <a:lnTo>
                    <a:pt x="15" y="141"/>
                  </a:lnTo>
                  <a:lnTo>
                    <a:pt x="67" y="47"/>
                  </a:lnTo>
                  <a:lnTo>
                    <a:pt x="42" y="9"/>
                  </a:lnTo>
                  <a:lnTo>
                    <a:pt x="155" y="0"/>
                  </a:lnTo>
                  <a:lnTo>
                    <a:pt x="232" y="37"/>
                  </a:lnTo>
                  <a:lnTo>
                    <a:pt x="283" y="15"/>
                  </a:lnTo>
                  <a:lnTo>
                    <a:pt x="362" y="69"/>
                  </a:lnTo>
                  <a:lnTo>
                    <a:pt x="195" y="151"/>
                  </a:lnTo>
                  <a:lnTo>
                    <a:pt x="181" y="201"/>
                  </a:lnTo>
                  <a:lnTo>
                    <a:pt x="99" y="225"/>
                  </a:lnTo>
                  <a:lnTo>
                    <a:pt x="62" y="185"/>
                  </a:lnTo>
                  <a:lnTo>
                    <a:pt x="0" y="17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3" name="Google Shape;483;p75"/>
            <p:cNvSpPr/>
            <p:nvPr/>
          </p:nvSpPr>
          <p:spPr>
            <a:xfrm>
              <a:off x="1482093" y="1614077"/>
              <a:ext cx="167516" cy="97464"/>
            </a:xfrm>
            <a:custGeom>
              <a:avLst/>
              <a:gdLst/>
              <a:ahLst/>
              <a:cxnLst/>
              <a:rect l="l" t="t" r="r" b="b"/>
              <a:pathLst>
                <a:path w="254" h="127" extrusionOk="0">
                  <a:moveTo>
                    <a:pt x="0" y="96"/>
                  </a:moveTo>
                  <a:lnTo>
                    <a:pt x="58" y="115"/>
                  </a:lnTo>
                  <a:lnTo>
                    <a:pt x="73" y="95"/>
                  </a:lnTo>
                  <a:lnTo>
                    <a:pt x="85" y="127"/>
                  </a:lnTo>
                  <a:lnTo>
                    <a:pt x="112" y="113"/>
                  </a:lnTo>
                  <a:lnTo>
                    <a:pt x="108" y="84"/>
                  </a:lnTo>
                  <a:lnTo>
                    <a:pt x="135" y="101"/>
                  </a:lnTo>
                  <a:lnTo>
                    <a:pt x="151" y="55"/>
                  </a:lnTo>
                  <a:lnTo>
                    <a:pt x="174" y="52"/>
                  </a:lnTo>
                  <a:lnTo>
                    <a:pt x="183" y="94"/>
                  </a:lnTo>
                  <a:lnTo>
                    <a:pt x="237" y="62"/>
                  </a:lnTo>
                  <a:lnTo>
                    <a:pt x="220" y="26"/>
                  </a:lnTo>
                  <a:lnTo>
                    <a:pt x="254" y="18"/>
                  </a:lnTo>
                  <a:lnTo>
                    <a:pt x="218" y="0"/>
                  </a:lnTo>
                  <a:lnTo>
                    <a:pt x="126" y="18"/>
                  </a:lnTo>
                  <a:lnTo>
                    <a:pt x="0" y="9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4" name="Google Shape;484;p75"/>
            <p:cNvSpPr/>
            <p:nvPr/>
          </p:nvSpPr>
          <p:spPr>
            <a:xfrm>
              <a:off x="1570420" y="1844031"/>
              <a:ext cx="414221" cy="243659"/>
            </a:xfrm>
            <a:custGeom>
              <a:avLst/>
              <a:gdLst/>
              <a:ahLst/>
              <a:cxnLst/>
              <a:rect l="l" t="t" r="r" b="b"/>
              <a:pathLst>
                <a:path w="627" h="307" extrusionOk="0">
                  <a:moveTo>
                    <a:pt x="0" y="99"/>
                  </a:moveTo>
                  <a:lnTo>
                    <a:pt x="32" y="74"/>
                  </a:lnTo>
                  <a:lnTo>
                    <a:pt x="16" y="61"/>
                  </a:lnTo>
                  <a:lnTo>
                    <a:pt x="91" y="17"/>
                  </a:lnTo>
                  <a:lnTo>
                    <a:pt x="152" y="0"/>
                  </a:lnTo>
                  <a:lnTo>
                    <a:pt x="172" y="31"/>
                  </a:lnTo>
                  <a:lnTo>
                    <a:pt x="151" y="50"/>
                  </a:lnTo>
                  <a:lnTo>
                    <a:pt x="206" y="24"/>
                  </a:lnTo>
                  <a:lnTo>
                    <a:pt x="267" y="45"/>
                  </a:lnTo>
                  <a:lnTo>
                    <a:pt x="245" y="68"/>
                  </a:lnTo>
                  <a:lnTo>
                    <a:pt x="316" y="52"/>
                  </a:lnTo>
                  <a:lnTo>
                    <a:pt x="296" y="27"/>
                  </a:lnTo>
                  <a:lnTo>
                    <a:pt x="324" y="30"/>
                  </a:lnTo>
                  <a:lnTo>
                    <a:pt x="381" y="112"/>
                  </a:lnTo>
                  <a:lnTo>
                    <a:pt x="400" y="93"/>
                  </a:lnTo>
                  <a:lnTo>
                    <a:pt x="377" y="2"/>
                  </a:lnTo>
                  <a:lnTo>
                    <a:pt x="423" y="5"/>
                  </a:lnTo>
                  <a:lnTo>
                    <a:pt x="474" y="35"/>
                  </a:lnTo>
                  <a:lnTo>
                    <a:pt x="502" y="149"/>
                  </a:lnTo>
                  <a:lnTo>
                    <a:pt x="627" y="203"/>
                  </a:lnTo>
                  <a:lnTo>
                    <a:pt x="625" y="232"/>
                  </a:lnTo>
                  <a:lnTo>
                    <a:pt x="591" y="220"/>
                  </a:lnTo>
                  <a:lnTo>
                    <a:pt x="553" y="239"/>
                  </a:lnTo>
                  <a:lnTo>
                    <a:pt x="606" y="264"/>
                  </a:lnTo>
                  <a:lnTo>
                    <a:pt x="558" y="289"/>
                  </a:lnTo>
                  <a:lnTo>
                    <a:pt x="477" y="277"/>
                  </a:lnTo>
                  <a:lnTo>
                    <a:pt x="431" y="245"/>
                  </a:lnTo>
                  <a:lnTo>
                    <a:pt x="328" y="297"/>
                  </a:lnTo>
                  <a:lnTo>
                    <a:pt x="198" y="307"/>
                  </a:lnTo>
                  <a:lnTo>
                    <a:pt x="173" y="259"/>
                  </a:lnTo>
                  <a:lnTo>
                    <a:pt x="102" y="255"/>
                  </a:lnTo>
                  <a:lnTo>
                    <a:pt x="57" y="214"/>
                  </a:lnTo>
                  <a:lnTo>
                    <a:pt x="238" y="188"/>
                  </a:lnTo>
                  <a:lnTo>
                    <a:pt x="49" y="176"/>
                  </a:lnTo>
                  <a:lnTo>
                    <a:pt x="25" y="150"/>
                  </a:lnTo>
                  <a:lnTo>
                    <a:pt x="121" y="121"/>
                  </a:lnTo>
                  <a:lnTo>
                    <a:pt x="32" y="126"/>
                  </a:lnTo>
                  <a:lnTo>
                    <a:pt x="39" y="112"/>
                  </a:lnTo>
                  <a:lnTo>
                    <a:pt x="0" y="9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5" name="Google Shape;485;p75"/>
            <p:cNvSpPr/>
            <p:nvPr/>
          </p:nvSpPr>
          <p:spPr>
            <a:xfrm>
              <a:off x="1600877" y="1647580"/>
              <a:ext cx="280208" cy="135536"/>
            </a:xfrm>
            <a:custGeom>
              <a:avLst/>
              <a:gdLst/>
              <a:ahLst/>
              <a:cxnLst/>
              <a:rect l="l" t="t" r="r" b="b"/>
              <a:pathLst>
                <a:path w="424" h="170" extrusionOk="0">
                  <a:moveTo>
                    <a:pt x="0" y="113"/>
                  </a:moveTo>
                  <a:lnTo>
                    <a:pt x="15" y="99"/>
                  </a:lnTo>
                  <a:lnTo>
                    <a:pt x="89" y="83"/>
                  </a:lnTo>
                  <a:lnTo>
                    <a:pt x="15" y="86"/>
                  </a:lnTo>
                  <a:lnTo>
                    <a:pt x="100" y="69"/>
                  </a:lnTo>
                  <a:lnTo>
                    <a:pt x="31" y="69"/>
                  </a:lnTo>
                  <a:lnTo>
                    <a:pt x="37" y="50"/>
                  </a:lnTo>
                  <a:lnTo>
                    <a:pt x="102" y="49"/>
                  </a:lnTo>
                  <a:lnTo>
                    <a:pt x="57" y="45"/>
                  </a:lnTo>
                  <a:lnTo>
                    <a:pt x="93" y="28"/>
                  </a:lnTo>
                  <a:lnTo>
                    <a:pt x="178" y="49"/>
                  </a:lnTo>
                  <a:lnTo>
                    <a:pt x="221" y="92"/>
                  </a:lnTo>
                  <a:lnTo>
                    <a:pt x="302" y="94"/>
                  </a:lnTo>
                  <a:lnTo>
                    <a:pt x="270" y="69"/>
                  </a:lnTo>
                  <a:lnTo>
                    <a:pt x="288" y="52"/>
                  </a:lnTo>
                  <a:lnTo>
                    <a:pt x="253" y="32"/>
                  </a:lnTo>
                  <a:lnTo>
                    <a:pt x="309" y="0"/>
                  </a:lnTo>
                  <a:lnTo>
                    <a:pt x="333" y="38"/>
                  </a:lnTo>
                  <a:lnTo>
                    <a:pt x="316" y="55"/>
                  </a:lnTo>
                  <a:lnTo>
                    <a:pt x="347" y="60"/>
                  </a:lnTo>
                  <a:lnTo>
                    <a:pt x="336" y="80"/>
                  </a:lnTo>
                  <a:lnTo>
                    <a:pt x="376" y="85"/>
                  </a:lnTo>
                  <a:lnTo>
                    <a:pt x="397" y="59"/>
                  </a:lnTo>
                  <a:lnTo>
                    <a:pt x="424" y="90"/>
                  </a:lnTo>
                  <a:lnTo>
                    <a:pt x="403" y="127"/>
                  </a:lnTo>
                  <a:lnTo>
                    <a:pt x="311" y="125"/>
                  </a:lnTo>
                  <a:lnTo>
                    <a:pt x="172" y="170"/>
                  </a:lnTo>
                  <a:lnTo>
                    <a:pt x="115" y="147"/>
                  </a:lnTo>
                  <a:lnTo>
                    <a:pt x="233" y="109"/>
                  </a:lnTo>
                  <a:lnTo>
                    <a:pt x="132" y="132"/>
                  </a:lnTo>
                  <a:lnTo>
                    <a:pt x="149" y="101"/>
                  </a:lnTo>
                  <a:lnTo>
                    <a:pt x="97" y="134"/>
                  </a:lnTo>
                  <a:lnTo>
                    <a:pt x="37" y="125"/>
                  </a:lnTo>
                  <a:lnTo>
                    <a:pt x="0" y="11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6" name="Google Shape;486;p75"/>
            <p:cNvSpPr/>
            <p:nvPr/>
          </p:nvSpPr>
          <p:spPr>
            <a:xfrm>
              <a:off x="1881086" y="1505953"/>
              <a:ext cx="144673" cy="88327"/>
            </a:xfrm>
            <a:custGeom>
              <a:avLst/>
              <a:gdLst/>
              <a:ahLst/>
              <a:cxnLst/>
              <a:rect l="l" t="t" r="r" b="b"/>
              <a:pathLst>
                <a:path w="220" h="106" extrusionOk="0">
                  <a:moveTo>
                    <a:pt x="0" y="0"/>
                  </a:moveTo>
                  <a:lnTo>
                    <a:pt x="18" y="38"/>
                  </a:lnTo>
                  <a:lnTo>
                    <a:pt x="72" y="38"/>
                  </a:lnTo>
                  <a:lnTo>
                    <a:pt x="55" y="46"/>
                  </a:lnTo>
                  <a:lnTo>
                    <a:pt x="67" y="59"/>
                  </a:lnTo>
                  <a:lnTo>
                    <a:pt x="21" y="65"/>
                  </a:lnTo>
                  <a:lnTo>
                    <a:pt x="98" y="79"/>
                  </a:lnTo>
                  <a:lnTo>
                    <a:pt x="220" y="106"/>
                  </a:lnTo>
                  <a:lnTo>
                    <a:pt x="202" y="45"/>
                  </a:lnTo>
                  <a:lnTo>
                    <a:pt x="113" y="8"/>
                  </a:lnTo>
                  <a:lnTo>
                    <a:pt x="84" y="24"/>
                  </a:lnTo>
                  <a:lnTo>
                    <a:pt x="76" y="0"/>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7" name="Google Shape;487;p75"/>
            <p:cNvSpPr/>
            <p:nvPr/>
          </p:nvSpPr>
          <p:spPr>
            <a:xfrm>
              <a:off x="1949615" y="1670423"/>
              <a:ext cx="114216" cy="80713"/>
            </a:xfrm>
            <a:custGeom>
              <a:avLst/>
              <a:gdLst/>
              <a:ahLst/>
              <a:cxnLst/>
              <a:rect l="l" t="t" r="r" b="b"/>
              <a:pathLst>
                <a:path w="177" h="107" extrusionOk="0">
                  <a:moveTo>
                    <a:pt x="0" y="69"/>
                  </a:moveTo>
                  <a:lnTo>
                    <a:pt x="20" y="44"/>
                  </a:lnTo>
                  <a:lnTo>
                    <a:pt x="54" y="49"/>
                  </a:lnTo>
                  <a:lnTo>
                    <a:pt x="11" y="23"/>
                  </a:lnTo>
                  <a:lnTo>
                    <a:pt x="21" y="7"/>
                  </a:lnTo>
                  <a:lnTo>
                    <a:pt x="92" y="41"/>
                  </a:lnTo>
                  <a:lnTo>
                    <a:pt x="52" y="5"/>
                  </a:lnTo>
                  <a:lnTo>
                    <a:pt x="158" y="0"/>
                  </a:lnTo>
                  <a:lnTo>
                    <a:pt x="177" y="79"/>
                  </a:lnTo>
                  <a:lnTo>
                    <a:pt x="156" y="66"/>
                  </a:lnTo>
                  <a:lnTo>
                    <a:pt x="153" y="107"/>
                  </a:lnTo>
                  <a:lnTo>
                    <a:pt x="68" y="102"/>
                  </a:lnTo>
                  <a:lnTo>
                    <a:pt x="85" y="91"/>
                  </a:lnTo>
                  <a:lnTo>
                    <a:pt x="63" y="76"/>
                  </a:lnTo>
                  <a:lnTo>
                    <a:pt x="124" y="55"/>
                  </a:lnTo>
                  <a:lnTo>
                    <a:pt x="0" y="6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8" name="Google Shape;488;p75"/>
            <p:cNvSpPr/>
            <p:nvPr/>
          </p:nvSpPr>
          <p:spPr>
            <a:xfrm>
              <a:off x="1952660" y="1815096"/>
              <a:ext cx="134013" cy="132490"/>
            </a:xfrm>
            <a:custGeom>
              <a:avLst/>
              <a:gdLst/>
              <a:ahLst/>
              <a:cxnLst/>
              <a:rect l="l" t="t" r="r" b="b"/>
              <a:pathLst>
                <a:path w="206" h="169" extrusionOk="0">
                  <a:moveTo>
                    <a:pt x="0" y="85"/>
                  </a:moveTo>
                  <a:lnTo>
                    <a:pt x="10" y="63"/>
                  </a:lnTo>
                  <a:lnTo>
                    <a:pt x="79" y="76"/>
                  </a:lnTo>
                  <a:lnTo>
                    <a:pt x="69" y="49"/>
                  </a:lnTo>
                  <a:lnTo>
                    <a:pt x="87" y="51"/>
                  </a:lnTo>
                  <a:lnTo>
                    <a:pt x="42" y="36"/>
                  </a:lnTo>
                  <a:lnTo>
                    <a:pt x="63" y="28"/>
                  </a:lnTo>
                  <a:lnTo>
                    <a:pt x="43" y="15"/>
                  </a:lnTo>
                  <a:lnTo>
                    <a:pt x="174" y="0"/>
                  </a:lnTo>
                  <a:lnTo>
                    <a:pt x="179" y="37"/>
                  </a:lnTo>
                  <a:lnTo>
                    <a:pt x="139" y="68"/>
                  </a:lnTo>
                  <a:lnTo>
                    <a:pt x="199" y="76"/>
                  </a:lnTo>
                  <a:lnTo>
                    <a:pt x="206" y="136"/>
                  </a:lnTo>
                  <a:lnTo>
                    <a:pt x="118" y="169"/>
                  </a:lnTo>
                  <a:lnTo>
                    <a:pt x="79" y="121"/>
                  </a:lnTo>
                  <a:lnTo>
                    <a:pt x="0" y="8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89" name="Google Shape;489;p75"/>
            <p:cNvSpPr/>
            <p:nvPr/>
          </p:nvSpPr>
          <p:spPr>
            <a:xfrm>
              <a:off x="2047078" y="1531842"/>
              <a:ext cx="82235" cy="67006"/>
            </a:xfrm>
            <a:custGeom>
              <a:avLst/>
              <a:gdLst/>
              <a:ahLst/>
              <a:cxnLst/>
              <a:rect l="l" t="t" r="r" b="b"/>
              <a:pathLst>
                <a:path w="124" h="86" extrusionOk="0">
                  <a:moveTo>
                    <a:pt x="0" y="0"/>
                  </a:moveTo>
                  <a:lnTo>
                    <a:pt x="14" y="51"/>
                  </a:lnTo>
                  <a:lnTo>
                    <a:pt x="52" y="54"/>
                  </a:lnTo>
                  <a:lnTo>
                    <a:pt x="19" y="61"/>
                  </a:lnTo>
                  <a:lnTo>
                    <a:pt x="35" y="86"/>
                  </a:lnTo>
                  <a:lnTo>
                    <a:pt x="112" y="71"/>
                  </a:lnTo>
                  <a:lnTo>
                    <a:pt x="124" y="43"/>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0" name="Google Shape;490;p75"/>
            <p:cNvSpPr/>
            <p:nvPr/>
          </p:nvSpPr>
          <p:spPr>
            <a:xfrm>
              <a:off x="2076013" y="1633875"/>
              <a:ext cx="397470" cy="149241"/>
            </a:xfrm>
            <a:custGeom>
              <a:avLst/>
              <a:gdLst/>
              <a:ahLst/>
              <a:cxnLst/>
              <a:rect l="l" t="t" r="r" b="b"/>
              <a:pathLst>
                <a:path w="598" h="188" extrusionOk="0">
                  <a:moveTo>
                    <a:pt x="0" y="30"/>
                  </a:moveTo>
                  <a:lnTo>
                    <a:pt x="36" y="0"/>
                  </a:lnTo>
                  <a:lnTo>
                    <a:pt x="90" y="16"/>
                  </a:lnTo>
                  <a:lnTo>
                    <a:pt x="126" y="30"/>
                  </a:lnTo>
                  <a:lnTo>
                    <a:pt x="115" y="51"/>
                  </a:lnTo>
                  <a:lnTo>
                    <a:pt x="183" y="33"/>
                  </a:lnTo>
                  <a:lnTo>
                    <a:pt x="227" y="51"/>
                  </a:lnTo>
                  <a:lnTo>
                    <a:pt x="189" y="51"/>
                  </a:lnTo>
                  <a:lnTo>
                    <a:pt x="265" y="66"/>
                  </a:lnTo>
                  <a:lnTo>
                    <a:pt x="183" y="72"/>
                  </a:lnTo>
                  <a:lnTo>
                    <a:pt x="227" y="84"/>
                  </a:lnTo>
                  <a:lnTo>
                    <a:pt x="194" y="100"/>
                  </a:lnTo>
                  <a:lnTo>
                    <a:pt x="236" y="87"/>
                  </a:lnTo>
                  <a:lnTo>
                    <a:pt x="272" y="125"/>
                  </a:lnTo>
                  <a:lnTo>
                    <a:pt x="281" y="108"/>
                  </a:lnTo>
                  <a:lnTo>
                    <a:pt x="391" y="125"/>
                  </a:lnTo>
                  <a:lnTo>
                    <a:pt x="505" y="89"/>
                  </a:lnTo>
                  <a:lnTo>
                    <a:pt x="598" y="131"/>
                  </a:lnTo>
                  <a:lnTo>
                    <a:pt x="568" y="150"/>
                  </a:lnTo>
                  <a:lnTo>
                    <a:pt x="578" y="182"/>
                  </a:lnTo>
                  <a:lnTo>
                    <a:pt x="524" y="188"/>
                  </a:lnTo>
                  <a:lnTo>
                    <a:pt x="463" y="159"/>
                  </a:lnTo>
                  <a:lnTo>
                    <a:pt x="463" y="182"/>
                  </a:lnTo>
                  <a:lnTo>
                    <a:pt x="430" y="186"/>
                  </a:lnTo>
                  <a:lnTo>
                    <a:pt x="296" y="188"/>
                  </a:lnTo>
                  <a:lnTo>
                    <a:pt x="281" y="163"/>
                  </a:lnTo>
                  <a:lnTo>
                    <a:pt x="248" y="186"/>
                  </a:lnTo>
                  <a:lnTo>
                    <a:pt x="208" y="163"/>
                  </a:lnTo>
                  <a:lnTo>
                    <a:pt x="180" y="178"/>
                  </a:lnTo>
                  <a:lnTo>
                    <a:pt x="128" y="56"/>
                  </a:lnTo>
                  <a:lnTo>
                    <a:pt x="67" y="67"/>
                  </a:lnTo>
                  <a:lnTo>
                    <a:pt x="0" y="3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1" name="Google Shape;491;p75"/>
            <p:cNvSpPr/>
            <p:nvPr/>
          </p:nvSpPr>
          <p:spPr>
            <a:xfrm>
              <a:off x="2091242" y="1378032"/>
              <a:ext cx="260412" cy="199497"/>
            </a:xfrm>
            <a:custGeom>
              <a:avLst/>
              <a:gdLst/>
              <a:ahLst/>
              <a:cxnLst/>
              <a:rect l="l" t="t" r="r" b="b"/>
              <a:pathLst>
                <a:path w="390" h="252" extrusionOk="0">
                  <a:moveTo>
                    <a:pt x="0" y="78"/>
                  </a:moveTo>
                  <a:lnTo>
                    <a:pt x="94" y="65"/>
                  </a:lnTo>
                  <a:lnTo>
                    <a:pt x="44" y="31"/>
                  </a:lnTo>
                  <a:lnTo>
                    <a:pt x="127" y="15"/>
                  </a:lnTo>
                  <a:lnTo>
                    <a:pt x="61" y="0"/>
                  </a:lnTo>
                  <a:lnTo>
                    <a:pt x="165" y="18"/>
                  </a:lnTo>
                  <a:lnTo>
                    <a:pt x="196" y="66"/>
                  </a:lnTo>
                  <a:lnTo>
                    <a:pt x="250" y="67"/>
                  </a:lnTo>
                  <a:lnTo>
                    <a:pt x="270" y="100"/>
                  </a:lnTo>
                  <a:lnTo>
                    <a:pt x="274" y="77"/>
                  </a:lnTo>
                  <a:lnTo>
                    <a:pt x="302" y="78"/>
                  </a:lnTo>
                  <a:lnTo>
                    <a:pt x="290" y="100"/>
                  </a:lnTo>
                  <a:lnTo>
                    <a:pt x="321" y="116"/>
                  </a:lnTo>
                  <a:lnTo>
                    <a:pt x="302" y="138"/>
                  </a:lnTo>
                  <a:lnTo>
                    <a:pt x="363" y="136"/>
                  </a:lnTo>
                  <a:lnTo>
                    <a:pt x="390" y="169"/>
                  </a:lnTo>
                  <a:lnTo>
                    <a:pt x="316" y="180"/>
                  </a:lnTo>
                  <a:lnTo>
                    <a:pt x="296" y="210"/>
                  </a:lnTo>
                  <a:lnTo>
                    <a:pt x="281" y="179"/>
                  </a:lnTo>
                  <a:lnTo>
                    <a:pt x="262" y="251"/>
                  </a:lnTo>
                  <a:lnTo>
                    <a:pt x="214" y="213"/>
                  </a:lnTo>
                  <a:lnTo>
                    <a:pt x="239" y="252"/>
                  </a:lnTo>
                  <a:lnTo>
                    <a:pt x="147" y="246"/>
                  </a:lnTo>
                  <a:lnTo>
                    <a:pt x="119" y="226"/>
                  </a:lnTo>
                  <a:lnTo>
                    <a:pt x="162" y="223"/>
                  </a:lnTo>
                  <a:lnTo>
                    <a:pt x="116" y="217"/>
                  </a:lnTo>
                  <a:lnTo>
                    <a:pt x="103" y="204"/>
                  </a:lnTo>
                  <a:lnTo>
                    <a:pt x="127" y="203"/>
                  </a:lnTo>
                  <a:lnTo>
                    <a:pt x="88" y="187"/>
                  </a:lnTo>
                  <a:lnTo>
                    <a:pt x="212" y="164"/>
                  </a:lnTo>
                  <a:lnTo>
                    <a:pt x="61" y="169"/>
                  </a:lnTo>
                  <a:lnTo>
                    <a:pt x="34" y="144"/>
                  </a:lnTo>
                  <a:lnTo>
                    <a:pt x="88" y="133"/>
                  </a:lnTo>
                  <a:lnTo>
                    <a:pt x="6" y="116"/>
                  </a:lnTo>
                  <a:lnTo>
                    <a:pt x="25" y="115"/>
                  </a:lnTo>
                  <a:lnTo>
                    <a:pt x="1" y="98"/>
                  </a:lnTo>
                  <a:lnTo>
                    <a:pt x="94" y="98"/>
                  </a:lnTo>
                  <a:lnTo>
                    <a:pt x="0" y="7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2" name="Google Shape;492;p75"/>
            <p:cNvSpPr/>
            <p:nvPr/>
          </p:nvSpPr>
          <p:spPr>
            <a:xfrm>
              <a:off x="2091242" y="1722201"/>
              <a:ext cx="63961" cy="51778"/>
            </a:xfrm>
            <a:custGeom>
              <a:avLst/>
              <a:gdLst/>
              <a:ahLst/>
              <a:cxnLst/>
              <a:rect l="l" t="t" r="r" b="b"/>
              <a:pathLst>
                <a:path w="94" h="65" extrusionOk="0">
                  <a:moveTo>
                    <a:pt x="0" y="44"/>
                  </a:moveTo>
                  <a:lnTo>
                    <a:pt x="16" y="0"/>
                  </a:lnTo>
                  <a:lnTo>
                    <a:pt x="77" y="13"/>
                  </a:lnTo>
                  <a:lnTo>
                    <a:pt x="94" y="65"/>
                  </a:lnTo>
                  <a:lnTo>
                    <a:pt x="0" y="4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3" name="Google Shape;493;p75"/>
            <p:cNvSpPr/>
            <p:nvPr/>
          </p:nvSpPr>
          <p:spPr>
            <a:xfrm>
              <a:off x="2092764" y="1598848"/>
              <a:ext cx="70052" cy="18274"/>
            </a:xfrm>
            <a:custGeom>
              <a:avLst/>
              <a:gdLst/>
              <a:ahLst/>
              <a:cxnLst/>
              <a:rect l="l" t="t" r="r" b="b"/>
              <a:pathLst>
                <a:path w="107" h="22" extrusionOk="0">
                  <a:moveTo>
                    <a:pt x="0" y="8"/>
                  </a:moveTo>
                  <a:lnTo>
                    <a:pt x="25" y="22"/>
                  </a:lnTo>
                  <a:lnTo>
                    <a:pt x="107" y="8"/>
                  </a:lnTo>
                  <a:lnTo>
                    <a:pt x="29" y="0"/>
                  </a:lnTo>
                  <a:lnTo>
                    <a:pt x="0" y="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4" name="Google Shape;494;p75"/>
            <p:cNvSpPr/>
            <p:nvPr/>
          </p:nvSpPr>
          <p:spPr>
            <a:xfrm>
              <a:off x="2104947" y="1805959"/>
              <a:ext cx="121830" cy="106601"/>
            </a:xfrm>
            <a:custGeom>
              <a:avLst/>
              <a:gdLst/>
              <a:ahLst/>
              <a:cxnLst/>
              <a:rect l="l" t="t" r="r" b="b"/>
              <a:pathLst>
                <a:path w="186" h="133" extrusionOk="0">
                  <a:moveTo>
                    <a:pt x="0" y="21"/>
                  </a:moveTo>
                  <a:lnTo>
                    <a:pt x="5" y="84"/>
                  </a:lnTo>
                  <a:lnTo>
                    <a:pt x="24" y="95"/>
                  </a:lnTo>
                  <a:lnTo>
                    <a:pt x="17" y="131"/>
                  </a:lnTo>
                  <a:lnTo>
                    <a:pt x="46" y="133"/>
                  </a:lnTo>
                  <a:lnTo>
                    <a:pt x="76" y="104"/>
                  </a:lnTo>
                  <a:lnTo>
                    <a:pt x="46" y="84"/>
                  </a:lnTo>
                  <a:lnTo>
                    <a:pt x="122" y="84"/>
                  </a:lnTo>
                  <a:lnTo>
                    <a:pt x="186" y="8"/>
                  </a:lnTo>
                  <a:lnTo>
                    <a:pt x="14" y="0"/>
                  </a:lnTo>
                  <a:lnTo>
                    <a:pt x="38" y="24"/>
                  </a:lnTo>
                  <a:lnTo>
                    <a:pt x="0" y="2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5" name="Google Shape;495;p75"/>
            <p:cNvSpPr/>
            <p:nvPr/>
          </p:nvSpPr>
          <p:spPr>
            <a:xfrm>
              <a:off x="2188706" y="1259248"/>
              <a:ext cx="708136" cy="430974"/>
            </a:xfrm>
            <a:custGeom>
              <a:avLst/>
              <a:gdLst/>
              <a:ahLst/>
              <a:cxnLst/>
              <a:rect l="l" t="t" r="r" b="b"/>
              <a:pathLst>
                <a:path w="1066" h="543" extrusionOk="0">
                  <a:moveTo>
                    <a:pt x="0" y="128"/>
                  </a:moveTo>
                  <a:lnTo>
                    <a:pt x="93" y="128"/>
                  </a:lnTo>
                  <a:lnTo>
                    <a:pt x="60" y="148"/>
                  </a:lnTo>
                  <a:lnTo>
                    <a:pt x="192" y="133"/>
                  </a:lnTo>
                  <a:lnTo>
                    <a:pt x="77" y="148"/>
                  </a:lnTo>
                  <a:lnTo>
                    <a:pt x="114" y="157"/>
                  </a:lnTo>
                  <a:lnTo>
                    <a:pt x="75" y="159"/>
                  </a:lnTo>
                  <a:lnTo>
                    <a:pt x="90" y="174"/>
                  </a:lnTo>
                  <a:lnTo>
                    <a:pt x="260" y="153"/>
                  </a:lnTo>
                  <a:lnTo>
                    <a:pt x="93" y="185"/>
                  </a:lnTo>
                  <a:lnTo>
                    <a:pt x="166" y="212"/>
                  </a:lnTo>
                  <a:lnTo>
                    <a:pt x="232" y="173"/>
                  </a:lnTo>
                  <a:lnTo>
                    <a:pt x="344" y="166"/>
                  </a:lnTo>
                  <a:lnTo>
                    <a:pt x="226" y="181"/>
                  </a:lnTo>
                  <a:lnTo>
                    <a:pt x="198" y="212"/>
                  </a:lnTo>
                  <a:lnTo>
                    <a:pt x="268" y="215"/>
                  </a:lnTo>
                  <a:lnTo>
                    <a:pt x="344" y="184"/>
                  </a:lnTo>
                  <a:lnTo>
                    <a:pt x="292" y="213"/>
                  </a:lnTo>
                  <a:lnTo>
                    <a:pt x="344" y="213"/>
                  </a:lnTo>
                  <a:lnTo>
                    <a:pt x="422" y="191"/>
                  </a:lnTo>
                  <a:lnTo>
                    <a:pt x="412" y="161"/>
                  </a:lnTo>
                  <a:lnTo>
                    <a:pt x="499" y="137"/>
                  </a:lnTo>
                  <a:lnTo>
                    <a:pt x="437" y="188"/>
                  </a:lnTo>
                  <a:lnTo>
                    <a:pt x="572" y="179"/>
                  </a:lnTo>
                  <a:lnTo>
                    <a:pt x="297" y="229"/>
                  </a:lnTo>
                  <a:lnTo>
                    <a:pt x="361" y="281"/>
                  </a:lnTo>
                  <a:lnTo>
                    <a:pt x="415" y="281"/>
                  </a:lnTo>
                  <a:lnTo>
                    <a:pt x="386" y="292"/>
                  </a:lnTo>
                  <a:lnTo>
                    <a:pt x="280" y="237"/>
                  </a:lnTo>
                  <a:lnTo>
                    <a:pt x="191" y="229"/>
                  </a:lnTo>
                  <a:lnTo>
                    <a:pt x="187" y="251"/>
                  </a:lnTo>
                  <a:lnTo>
                    <a:pt x="229" y="263"/>
                  </a:lnTo>
                  <a:lnTo>
                    <a:pt x="190" y="272"/>
                  </a:lnTo>
                  <a:lnTo>
                    <a:pt x="297" y="329"/>
                  </a:lnTo>
                  <a:lnTo>
                    <a:pt x="253" y="333"/>
                  </a:lnTo>
                  <a:lnTo>
                    <a:pt x="362" y="336"/>
                  </a:lnTo>
                  <a:lnTo>
                    <a:pt x="301" y="350"/>
                  </a:lnTo>
                  <a:lnTo>
                    <a:pt x="334" y="369"/>
                  </a:lnTo>
                  <a:lnTo>
                    <a:pt x="236" y="339"/>
                  </a:lnTo>
                  <a:lnTo>
                    <a:pt x="179" y="351"/>
                  </a:lnTo>
                  <a:lnTo>
                    <a:pt x="157" y="400"/>
                  </a:lnTo>
                  <a:lnTo>
                    <a:pt x="212" y="384"/>
                  </a:lnTo>
                  <a:lnTo>
                    <a:pt x="203" y="401"/>
                  </a:lnTo>
                  <a:lnTo>
                    <a:pt x="224" y="401"/>
                  </a:lnTo>
                  <a:lnTo>
                    <a:pt x="256" y="365"/>
                  </a:lnTo>
                  <a:lnTo>
                    <a:pt x="245" y="394"/>
                  </a:lnTo>
                  <a:lnTo>
                    <a:pt x="276" y="399"/>
                  </a:lnTo>
                  <a:lnTo>
                    <a:pt x="216" y="412"/>
                  </a:lnTo>
                  <a:lnTo>
                    <a:pt x="253" y="413"/>
                  </a:lnTo>
                  <a:lnTo>
                    <a:pt x="224" y="424"/>
                  </a:lnTo>
                  <a:lnTo>
                    <a:pt x="249" y="444"/>
                  </a:lnTo>
                  <a:lnTo>
                    <a:pt x="292" y="444"/>
                  </a:lnTo>
                  <a:lnTo>
                    <a:pt x="334" y="405"/>
                  </a:lnTo>
                  <a:lnTo>
                    <a:pt x="260" y="461"/>
                  </a:lnTo>
                  <a:lnTo>
                    <a:pt x="190" y="420"/>
                  </a:lnTo>
                  <a:lnTo>
                    <a:pt x="127" y="427"/>
                  </a:lnTo>
                  <a:lnTo>
                    <a:pt x="181" y="470"/>
                  </a:lnTo>
                  <a:lnTo>
                    <a:pt x="90" y="494"/>
                  </a:lnTo>
                  <a:lnTo>
                    <a:pt x="99" y="526"/>
                  </a:lnTo>
                  <a:lnTo>
                    <a:pt x="116" y="497"/>
                  </a:lnTo>
                  <a:lnTo>
                    <a:pt x="119" y="526"/>
                  </a:lnTo>
                  <a:lnTo>
                    <a:pt x="182" y="512"/>
                  </a:lnTo>
                  <a:lnTo>
                    <a:pt x="226" y="538"/>
                  </a:lnTo>
                  <a:lnTo>
                    <a:pt x="258" y="537"/>
                  </a:lnTo>
                  <a:lnTo>
                    <a:pt x="235" y="515"/>
                  </a:lnTo>
                  <a:lnTo>
                    <a:pt x="297" y="522"/>
                  </a:lnTo>
                  <a:lnTo>
                    <a:pt x="292" y="503"/>
                  </a:lnTo>
                  <a:lnTo>
                    <a:pt x="320" y="526"/>
                  </a:lnTo>
                  <a:lnTo>
                    <a:pt x="336" y="521"/>
                  </a:lnTo>
                  <a:lnTo>
                    <a:pt x="328" y="505"/>
                  </a:lnTo>
                  <a:lnTo>
                    <a:pt x="378" y="521"/>
                  </a:lnTo>
                  <a:lnTo>
                    <a:pt x="379" y="543"/>
                  </a:lnTo>
                  <a:lnTo>
                    <a:pt x="470" y="521"/>
                  </a:lnTo>
                  <a:lnTo>
                    <a:pt x="487" y="489"/>
                  </a:lnTo>
                  <a:lnTo>
                    <a:pt x="445" y="497"/>
                  </a:lnTo>
                  <a:lnTo>
                    <a:pt x="445" y="468"/>
                  </a:lnTo>
                  <a:lnTo>
                    <a:pt x="344" y="467"/>
                  </a:lnTo>
                  <a:lnTo>
                    <a:pt x="478" y="460"/>
                  </a:lnTo>
                  <a:lnTo>
                    <a:pt x="498" y="438"/>
                  </a:lnTo>
                  <a:lnTo>
                    <a:pt x="478" y="411"/>
                  </a:lnTo>
                  <a:lnTo>
                    <a:pt x="555" y="412"/>
                  </a:lnTo>
                  <a:lnTo>
                    <a:pt x="571" y="401"/>
                  </a:lnTo>
                  <a:lnTo>
                    <a:pt x="519" y="394"/>
                  </a:lnTo>
                  <a:lnTo>
                    <a:pt x="588" y="391"/>
                  </a:lnTo>
                  <a:lnTo>
                    <a:pt x="542" y="373"/>
                  </a:lnTo>
                  <a:lnTo>
                    <a:pt x="598" y="361"/>
                  </a:lnTo>
                  <a:lnTo>
                    <a:pt x="594" y="347"/>
                  </a:lnTo>
                  <a:lnTo>
                    <a:pt x="492" y="339"/>
                  </a:lnTo>
                  <a:lnTo>
                    <a:pt x="550" y="327"/>
                  </a:lnTo>
                  <a:lnTo>
                    <a:pt x="490" y="323"/>
                  </a:lnTo>
                  <a:lnTo>
                    <a:pt x="598" y="333"/>
                  </a:lnTo>
                  <a:lnTo>
                    <a:pt x="602" y="318"/>
                  </a:lnTo>
                  <a:lnTo>
                    <a:pt x="489" y="312"/>
                  </a:lnTo>
                  <a:lnTo>
                    <a:pt x="636" y="292"/>
                  </a:lnTo>
                  <a:lnTo>
                    <a:pt x="597" y="274"/>
                  </a:lnTo>
                  <a:lnTo>
                    <a:pt x="702" y="281"/>
                  </a:lnTo>
                  <a:lnTo>
                    <a:pt x="735" y="251"/>
                  </a:lnTo>
                  <a:lnTo>
                    <a:pt x="682" y="248"/>
                  </a:lnTo>
                  <a:lnTo>
                    <a:pt x="751" y="246"/>
                  </a:lnTo>
                  <a:lnTo>
                    <a:pt x="742" y="224"/>
                  </a:lnTo>
                  <a:lnTo>
                    <a:pt x="775" y="229"/>
                  </a:lnTo>
                  <a:lnTo>
                    <a:pt x="954" y="139"/>
                  </a:lnTo>
                  <a:lnTo>
                    <a:pt x="756" y="171"/>
                  </a:lnTo>
                  <a:lnTo>
                    <a:pt x="866" y="133"/>
                  </a:lnTo>
                  <a:lnTo>
                    <a:pt x="799" y="137"/>
                  </a:lnTo>
                  <a:lnTo>
                    <a:pt x="784" y="120"/>
                  </a:lnTo>
                  <a:lnTo>
                    <a:pt x="907" y="128"/>
                  </a:lnTo>
                  <a:lnTo>
                    <a:pt x="1066" y="82"/>
                  </a:lnTo>
                  <a:lnTo>
                    <a:pt x="1065" y="60"/>
                  </a:lnTo>
                  <a:lnTo>
                    <a:pt x="998" y="60"/>
                  </a:lnTo>
                  <a:lnTo>
                    <a:pt x="982" y="22"/>
                  </a:lnTo>
                  <a:lnTo>
                    <a:pt x="799" y="39"/>
                  </a:lnTo>
                  <a:lnTo>
                    <a:pt x="878" y="14"/>
                  </a:lnTo>
                  <a:lnTo>
                    <a:pt x="635" y="0"/>
                  </a:lnTo>
                  <a:lnTo>
                    <a:pt x="615" y="18"/>
                  </a:lnTo>
                  <a:lnTo>
                    <a:pt x="632" y="28"/>
                  </a:lnTo>
                  <a:lnTo>
                    <a:pt x="588" y="10"/>
                  </a:lnTo>
                  <a:lnTo>
                    <a:pt x="479" y="11"/>
                  </a:lnTo>
                  <a:lnTo>
                    <a:pt x="556" y="48"/>
                  </a:lnTo>
                  <a:lnTo>
                    <a:pt x="530" y="60"/>
                  </a:lnTo>
                  <a:lnTo>
                    <a:pt x="490" y="21"/>
                  </a:lnTo>
                  <a:lnTo>
                    <a:pt x="390" y="17"/>
                  </a:lnTo>
                  <a:lnTo>
                    <a:pt x="411" y="34"/>
                  </a:lnTo>
                  <a:lnTo>
                    <a:pt x="335" y="28"/>
                  </a:lnTo>
                  <a:lnTo>
                    <a:pt x="372" y="54"/>
                  </a:lnTo>
                  <a:lnTo>
                    <a:pt x="313" y="38"/>
                  </a:lnTo>
                  <a:lnTo>
                    <a:pt x="331" y="54"/>
                  </a:lnTo>
                  <a:lnTo>
                    <a:pt x="296" y="60"/>
                  </a:lnTo>
                  <a:lnTo>
                    <a:pt x="373" y="95"/>
                  </a:lnTo>
                  <a:lnTo>
                    <a:pt x="207" y="55"/>
                  </a:lnTo>
                  <a:lnTo>
                    <a:pt x="165" y="84"/>
                  </a:lnTo>
                  <a:lnTo>
                    <a:pt x="230" y="97"/>
                  </a:lnTo>
                  <a:lnTo>
                    <a:pt x="119" y="87"/>
                  </a:lnTo>
                  <a:lnTo>
                    <a:pt x="0" y="12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6" name="Google Shape;496;p75"/>
            <p:cNvSpPr/>
            <p:nvPr/>
          </p:nvSpPr>
          <p:spPr>
            <a:xfrm>
              <a:off x="2234392" y="1818142"/>
              <a:ext cx="657880" cy="561940"/>
            </a:xfrm>
            <a:custGeom>
              <a:avLst/>
              <a:gdLst/>
              <a:ahLst/>
              <a:cxnLst/>
              <a:rect l="l" t="t" r="r" b="b"/>
              <a:pathLst>
                <a:path w="997" h="707" extrusionOk="0">
                  <a:moveTo>
                    <a:pt x="0" y="158"/>
                  </a:moveTo>
                  <a:lnTo>
                    <a:pt x="8" y="82"/>
                  </a:lnTo>
                  <a:lnTo>
                    <a:pt x="49" y="25"/>
                  </a:lnTo>
                  <a:lnTo>
                    <a:pt x="119" y="0"/>
                  </a:lnTo>
                  <a:lnTo>
                    <a:pt x="176" y="10"/>
                  </a:lnTo>
                  <a:lnTo>
                    <a:pt x="115" y="82"/>
                  </a:lnTo>
                  <a:lnTo>
                    <a:pt x="131" y="125"/>
                  </a:lnTo>
                  <a:lnTo>
                    <a:pt x="176" y="167"/>
                  </a:lnTo>
                  <a:lnTo>
                    <a:pt x="119" y="183"/>
                  </a:lnTo>
                  <a:lnTo>
                    <a:pt x="179" y="182"/>
                  </a:lnTo>
                  <a:lnTo>
                    <a:pt x="186" y="144"/>
                  </a:lnTo>
                  <a:lnTo>
                    <a:pt x="142" y="122"/>
                  </a:lnTo>
                  <a:lnTo>
                    <a:pt x="179" y="98"/>
                  </a:lnTo>
                  <a:lnTo>
                    <a:pt x="151" y="63"/>
                  </a:lnTo>
                  <a:lnTo>
                    <a:pt x="209" y="72"/>
                  </a:lnTo>
                  <a:lnTo>
                    <a:pt x="157" y="55"/>
                  </a:lnTo>
                  <a:lnTo>
                    <a:pt x="217" y="59"/>
                  </a:lnTo>
                  <a:lnTo>
                    <a:pt x="175" y="34"/>
                  </a:lnTo>
                  <a:lnTo>
                    <a:pt x="224" y="37"/>
                  </a:lnTo>
                  <a:lnTo>
                    <a:pt x="255" y="10"/>
                  </a:lnTo>
                  <a:lnTo>
                    <a:pt x="295" y="8"/>
                  </a:lnTo>
                  <a:lnTo>
                    <a:pt x="297" y="41"/>
                  </a:lnTo>
                  <a:lnTo>
                    <a:pt x="327" y="55"/>
                  </a:lnTo>
                  <a:lnTo>
                    <a:pt x="316" y="125"/>
                  </a:lnTo>
                  <a:lnTo>
                    <a:pt x="355" y="92"/>
                  </a:lnTo>
                  <a:lnTo>
                    <a:pt x="378" y="106"/>
                  </a:lnTo>
                  <a:lnTo>
                    <a:pt x="432" y="73"/>
                  </a:lnTo>
                  <a:lnTo>
                    <a:pt x="515" y="92"/>
                  </a:lnTo>
                  <a:lnTo>
                    <a:pt x="549" y="125"/>
                  </a:lnTo>
                  <a:lnTo>
                    <a:pt x="525" y="144"/>
                  </a:lnTo>
                  <a:lnTo>
                    <a:pt x="574" y="136"/>
                  </a:lnTo>
                  <a:lnTo>
                    <a:pt x="558" y="156"/>
                  </a:lnTo>
                  <a:lnTo>
                    <a:pt x="587" y="167"/>
                  </a:lnTo>
                  <a:lnTo>
                    <a:pt x="611" y="142"/>
                  </a:lnTo>
                  <a:lnTo>
                    <a:pt x="648" y="155"/>
                  </a:lnTo>
                  <a:lnTo>
                    <a:pt x="658" y="176"/>
                  </a:lnTo>
                  <a:lnTo>
                    <a:pt x="626" y="182"/>
                  </a:lnTo>
                  <a:lnTo>
                    <a:pt x="675" y="182"/>
                  </a:lnTo>
                  <a:lnTo>
                    <a:pt x="668" y="209"/>
                  </a:lnTo>
                  <a:lnTo>
                    <a:pt x="702" y="194"/>
                  </a:lnTo>
                  <a:lnTo>
                    <a:pt x="680" y="217"/>
                  </a:lnTo>
                  <a:lnTo>
                    <a:pt x="751" y="211"/>
                  </a:lnTo>
                  <a:lnTo>
                    <a:pt x="712" y="235"/>
                  </a:lnTo>
                  <a:lnTo>
                    <a:pt x="745" y="235"/>
                  </a:lnTo>
                  <a:lnTo>
                    <a:pt x="732" y="252"/>
                  </a:lnTo>
                  <a:lnTo>
                    <a:pt x="763" y="229"/>
                  </a:lnTo>
                  <a:lnTo>
                    <a:pt x="795" y="253"/>
                  </a:lnTo>
                  <a:lnTo>
                    <a:pt x="738" y="274"/>
                  </a:lnTo>
                  <a:lnTo>
                    <a:pt x="821" y="291"/>
                  </a:lnTo>
                  <a:lnTo>
                    <a:pt x="749" y="296"/>
                  </a:lnTo>
                  <a:lnTo>
                    <a:pt x="777" y="308"/>
                  </a:lnTo>
                  <a:lnTo>
                    <a:pt x="755" y="330"/>
                  </a:lnTo>
                  <a:lnTo>
                    <a:pt x="838" y="372"/>
                  </a:lnTo>
                  <a:lnTo>
                    <a:pt x="878" y="364"/>
                  </a:lnTo>
                  <a:lnTo>
                    <a:pt x="898" y="414"/>
                  </a:lnTo>
                  <a:lnTo>
                    <a:pt x="940" y="411"/>
                  </a:lnTo>
                  <a:lnTo>
                    <a:pt x="933" y="432"/>
                  </a:lnTo>
                  <a:lnTo>
                    <a:pt x="997" y="444"/>
                  </a:lnTo>
                  <a:lnTo>
                    <a:pt x="988" y="471"/>
                  </a:lnTo>
                  <a:lnTo>
                    <a:pt x="958" y="466"/>
                  </a:lnTo>
                  <a:lnTo>
                    <a:pt x="971" y="483"/>
                  </a:lnTo>
                  <a:lnTo>
                    <a:pt x="955" y="507"/>
                  </a:lnTo>
                  <a:lnTo>
                    <a:pt x="926" y="496"/>
                  </a:lnTo>
                  <a:lnTo>
                    <a:pt x="921" y="546"/>
                  </a:lnTo>
                  <a:lnTo>
                    <a:pt x="807" y="454"/>
                  </a:lnTo>
                  <a:lnTo>
                    <a:pt x="765" y="463"/>
                  </a:lnTo>
                  <a:lnTo>
                    <a:pt x="795" y="484"/>
                  </a:lnTo>
                  <a:lnTo>
                    <a:pt x="772" y="507"/>
                  </a:lnTo>
                  <a:lnTo>
                    <a:pt x="790" y="506"/>
                  </a:lnTo>
                  <a:lnTo>
                    <a:pt x="815" y="551"/>
                  </a:lnTo>
                  <a:lnTo>
                    <a:pt x="870" y="562"/>
                  </a:lnTo>
                  <a:lnTo>
                    <a:pt x="865" y="588"/>
                  </a:lnTo>
                  <a:lnTo>
                    <a:pt x="896" y="610"/>
                  </a:lnTo>
                  <a:lnTo>
                    <a:pt x="880" y="672"/>
                  </a:lnTo>
                  <a:lnTo>
                    <a:pt x="738" y="609"/>
                  </a:lnTo>
                  <a:lnTo>
                    <a:pt x="832" y="707"/>
                  </a:lnTo>
                  <a:lnTo>
                    <a:pt x="653" y="652"/>
                  </a:lnTo>
                  <a:lnTo>
                    <a:pt x="628" y="619"/>
                  </a:lnTo>
                  <a:lnTo>
                    <a:pt x="652" y="616"/>
                  </a:lnTo>
                  <a:lnTo>
                    <a:pt x="595" y="597"/>
                  </a:lnTo>
                  <a:lnTo>
                    <a:pt x="578" y="559"/>
                  </a:lnTo>
                  <a:lnTo>
                    <a:pt x="533" y="546"/>
                  </a:lnTo>
                  <a:lnTo>
                    <a:pt x="531" y="572"/>
                  </a:lnTo>
                  <a:lnTo>
                    <a:pt x="504" y="559"/>
                  </a:lnTo>
                  <a:lnTo>
                    <a:pt x="465" y="583"/>
                  </a:lnTo>
                  <a:lnTo>
                    <a:pt x="415" y="559"/>
                  </a:lnTo>
                  <a:lnTo>
                    <a:pt x="442" y="516"/>
                  </a:lnTo>
                  <a:lnTo>
                    <a:pt x="574" y="516"/>
                  </a:lnTo>
                  <a:lnTo>
                    <a:pt x="542" y="473"/>
                  </a:lnTo>
                  <a:lnTo>
                    <a:pt x="617" y="411"/>
                  </a:lnTo>
                  <a:lnTo>
                    <a:pt x="564" y="328"/>
                  </a:lnTo>
                  <a:lnTo>
                    <a:pt x="527" y="320"/>
                  </a:lnTo>
                  <a:lnTo>
                    <a:pt x="548" y="306"/>
                  </a:lnTo>
                  <a:lnTo>
                    <a:pt x="466" y="329"/>
                  </a:lnTo>
                  <a:lnTo>
                    <a:pt x="465" y="304"/>
                  </a:lnTo>
                  <a:lnTo>
                    <a:pt x="496" y="291"/>
                  </a:lnTo>
                  <a:lnTo>
                    <a:pt x="433" y="259"/>
                  </a:lnTo>
                  <a:lnTo>
                    <a:pt x="432" y="233"/>
                  </a:lnTo>
                  <a:lnTo>
                    <a:pt x="377" y="220"/>
                  </a:lnTo>
                  <a:lnTo>
                    <a:pt x="390" y="254"/>
                  </a:lnTo>
                  <a:lnTo>
                    <a:pt x="294" y="242"/>
                  </a:lnTo>
                  <a:lnTo>
                    <a:pt x="318" y="262"/>
                  </a:lnTo>
                  <a:lnTo>
                    <a:pt x="66" y="227"/>
                  </a:lnTo>
                  <a:lnTo>
                    <a:pt x="22" y="182"/>
                  </a:lnTo>
                  <a:lnTo>
                    <a:pt x="101" y="184"/>
                  </a:lnTo>
                  <a:lnTo>
                    <a:pt x="0" y="15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7" name="Google Shape;497;p75"/>
            <p:cNvSpPr/>
            <p:nvPr/>
          </p:nvSpPr>
          <p:spPr>
            <a:xfrm>
              <a:off x="2299875" y="2207997"/>
              <a:ext cx="150765" cy="121830"/>
            </a:xfrm>
            <a:custGeom>
              <a:avLst/>
              <a:gdLst/>
              <a:ahLst/>
              <a:cxnLst/>
              <a:rect l="l" t="t" r="r" b="b"/>
              <a:pathLst>
                <a:path w="231" h="154" extrusionOk="0">
                  <a:moveTo>
                    <a:pt x="0" y="126"/>
                  </a:moveTo>
                  <a:lnTo>
                    <a:pt x="34" y="95"/>
                  </a:lnTo>
                  <a:lnTo>
                    <a:pt x="56" y="0"/>
                  </a:lnTo>
                  <a:lnTo>
                    <a:pt x="75" y="34"/>
                  </a:lnTo>
                  <a:lnTo>
                    <a:pt x="128" y="43"/>
                  </a:lnTo>
                  <a:lnTo>
                    <a:pt x="231" y="112"/>
                  </a:lnTo>
                  <a:lnTo>
                    <a:pt x="217" y="137"/>
                  </a:lnTo>
                  <a:lnTo>
                    <a:pt x="124" y="104"/>
                  </a:lnTo>
                  <a:lnTo>
                    <a:pt x="67" y="154"/>
                  </a:lnTo>
                  <a:lnTo>
                    <a:pt x="52" y="112"/>
                  </a:lnTo>
                  <a:lnTo>
                    <a:pt x="0" y="12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8" name="Google Shape;498;p75"/>
            <p:cNvSpPr/>
            <p:nvPr/>
          </p:nvSpPr>
          <p:spPr>
            <a:xfrm>
              <a:off x="2941005" y="2783642"/>
              <a:ext cx="152287" cy="175131"/>
            </a:xfrm>
            <a:custGeom>
              <a:avLst/>
              <a:gdLst/>
              <a:ahLst/>
              <a:cxnLst/>
              <a:rect l="l" t="t" r="r" b="b"/>
              <a:pathLst>
                <a:path w="234" h="223" extrusionOk="0">
                  <a:moveTo>
                    <a:pt x="0" y="174"/>
                  </a:moveTo>
                  <a:lnTo>
                    <a:pt x="95" y="11"/>
                  </a:lnTo>
                  <a:lnTo>
                    <a:pt x="133" y="0"/>
                  </a:lnTo>
                  <a:lnTo>
                    <a:pt x="89" y="87"/>
                  </a:lnTo>
                  <a:lnTo>
                    <a:pt x="119" y="68"/>
                  </a:lnTo>
                  <a:lnTo>
                    <a:pt x="138" y="104"/>
                  </a:lnTo>
                  <a:lnTo>
                    <a:pt x="201" y="104"/>
                  </a:lnTo>
                  <a:lnTo>
                    <a:pt x="187" y="139"/>
                  </a:lnTo>
                  <a:lnTo>
                    <a:pt x="219" y="136"/>
                  </a:lnTo>
                  <a:lnTo>
                    <a:pt x="197" y="172"/>
                  </a:lnTo>
                  <a:lnTo>
                    <a:pt x="226" y="151"/>
                  </a:lnTo>
                  <a:lnTo>
                    <a:pt x="234" y="185"/>
                  </a:lnTo>
                  <a:lnTo>
                    <a:pt x="203" y="223"/>
                  </a:lnTo>
                  <a:lnTo>
                    <a:pt x="201" y="196"/>
                  </a:lnTo>
                  <a:lnTo>
                    <a:pt x="186" y="210"/>
                  </a:lnTo>
                  <a:lnTo>
                    <a:pt x="186" y="167"/>
                  </a:lnTo>
                  <a:lnTo>
                    <a:pt x="128" y="210"/>
                  </a:lnTo>
                  <a:lnTo>
                    <a:pt x="161" y="181"/>
                  </a:lnTo>
                  <a:lnTo>
                    <a:pt x="115" y="185"/>
                  </a:lnTo>
                  <a:lnTo>
                    <a:pt x="126" y="168"/>
                  </a:lnTo>
                  <a:lnTo>
                    <a:pt x="0" y="17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499" name="Google Shape;499;p75"/>
            <p:cNvSpPr/>
            <p:nvPr/>
          </p:nvSpPr>
          <p:spPr>
            <a:xfrm>
              <a:off x="6135990" y="4067424"/>
              <a:ext cx="41118" cy="103555"/>
            </a:xfrm>
            <a:custGeom>
              <a:avLst/>
              <a:gdLst/>
              <a:ahLst/>
              <a:cxnLst/>
              <a:rect l="l" t="t" r="r" b="b"/>
              <a:pathLst>
                <a:path w="65" h="130" extrusionOk="0">
                  <a:moveTo>
                    <a:pt x="0" y="0"/>
                  </a:moveTo>
                  <a:lnTo>
                    <a:pt x="11" y="130"/>
                  </a:lnTo>
                  <a:lnTo>
                    <a:pt x="65" y="107"/>
                  </a:lnTo>
                  <a:lnTo>
                    <a:pt x="39" y="31"/>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0" name="Google Shape;500;p75"/>
            <p:cNvSpPr/>
            <p:nvPr/>
          </p:nvSpPr>
          <p:spPr>
            <a:xfrm>
              <a:off x="2567901" y="4819722"/>
              <a:ext cx="188836" cy="1151293"/>
            </a:xfrm>
            <a:custGeom>
              <a:avLst/>
              <a:gdLst/>
              <a:ahLst/>
              <a:cxnLst/>
              <a:rect l="l" t="t" r="r" b="b"/>
              <a:pathLst>
                <a:path w="289" h="1450" extrusionOk="0">
                  <a:moveTo>
                    <a:pt x="0" y="1133"/>
                  </a:moveTo>
                  <a:lnTo>
                    <a:pt x="22" y="1094"/>
                  </a:lnTo>
                  <a:lnTo>
                    <a:pt x="62" y="1122"/>
                  </a:lnTo>
                  <a:lnTo>
                    <a:pt x="98" y="1047"/>
                  </a:lnTo>
                  <a:lnTo>
                    <a:pt x="85" y="1019"/>
                  </a:lnTo>
                  <a:lnTo>
                    <a:pt x="114" y="916"/>
                  </a:lnTo>
                  <a:lnTo>
                    <a:pt x="60" y="908"/>
                  </a:lnTo>
                  <a:lnTo>
                    <a:pt x="69" y="742"/>
                  </a:lnTo>
                  <a:lnTo>
                    <a:pt x="140" y="569"/>
                  </a:lnTo>
                  <a:lnTo>
                    <a:pt x="139" y="424"/>
                  </a:lnTo>
                  <a:lnTo>
                    <a:pt x="189" y="147"/>
                  </a:lnTo>
                  <a:lnTo>
                    <a:pt x="173" y="25"/>
                  </a:lnTo>
                  <a:lnTo>
                    <a:pt x="207" y="0"/>
                  </a:lnTo>
                  <a:lnTo>
                    <a:pt x="243" y="63"/>
                  </a:lnTo>
                  <a:lnTo>
                    <a:pt x="265" y="191"/>
                  </a:lnTo>
                  <a:lnTo>
                    <a:pt x="289" y="195"/>
                  </a:lnTo>
                  <a:lnTo>
                    <a:pt x="285" y="238"/>
                  </a:lnTo>
                  <a:lnTo>
                    <a:pt x="247" y="256"/>
                  </a:lnTo>
                  <a:lnTo>
                    <a:pt x="249" y="340"/>
                  </a:lnTo>
                  <a:lnTo>
                    <a:pt x="207" y="387"/>
                  </a:lnTo>
                  <a:lnTo>
                    <a:pt x="174" y="506"/>
                  </a:lnTo>
                  <a:lnTo>
                    <a:pt x="199" y="619"/>
                  </a:lnTo>
                  <a:lnTo>
                    <a:pt x="154" y="715"/>
                  </a:lnTo>
                  <a:lnTo>
                    <a:pt x="123" y="953"/>
                  </a:lnTo>
                  <a:lnTo>
                    <a:pt x="147" y="1040"/>
                  </a:lnTo>
                  <a:lnTo>
                    <a:pt x="124" y="1047"/>
                  </a:lnTo>
                  <a:lnTo>
                    <a:pt x="136" y="1124"/>
                  </a:lnTo>
                  <a:lnTo>
                    <a:pt x="77" y="1286"/>
                  </a:lnTo>
                  <a:lnTo>
                    <a:pt x="82" y="1313"/>
                  </a:lnTo>
                  <a:lnTo>
                    <a:pt x="112" y="1303"/>
                  </a:lnTo>
                  <a:lnTo>
                    <a:pt x="123" y="1365"/>
                  </a:lnTo>
                  <a:lnTo>
                    <a:pt x="249" y="1378"/>
                  </a:lnTo>
                  <a:lnTo>
                    <a:pt x="164" y="1402"/>
                  </a:lnTo>
                  <a:lnTo>
                    <a:pt x="154" y="1450"/>
                  </a:lnTo>
                  <a:lnTo>
                    <a:pt x="118" y="1436"/>
                  </a:lnTo>
                  <a:lnTo>
                    <a:pt x="158" y="1407"/>
                  </a:lnTo>
                  <a:lnTo>
                    <a:pt x="97" y="1393"/>
                  </a:lnTo>
                  <a:lnTo>
                    <a:pt x="90" y="1342"/>
                  </a:lnTo>
                  <a:lnTo>
                    <a:pt x="74" y="1367"/>
                  </a:lnTo>
                  <a:lnTo>
                    <a:pt x="52" y="1319"/>
                  </a:lnTo>
                  <a:lnTo>
                    <a:pt x="63" y="1305"/>
                  </a:lnTo>
                  <a:lnTo>
                    <a:pt x="36" y="1283"/>
                  </a:lnTo>
                  <a:lnTo>
                    <a:pt x="60" y="1256"/>
                  </a:lnTo>
                  <a:lnTo>
                    <a:pt x="37" y="1187"/>
                  </a:lnTo>
                  <a:lnTo>
                    <a:pt x="81" y="1194"/>
                  </a:lnTo>
                  <a:lnTo>
                    <a:pt x="37" y="1157"/>
                  </a:lnTo>
                  <a:lnTo>
                    <a:pt x="47" y="1130"/>
                  </a:lnTo>
                  <a:lnTo>
                    <a:pt x="0" y="113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1" name="Google Shape;501;p75"/>
            <p:cNvSpPr/>
            <p:nvPr/>
          </p:nvSpPr>
          <p:spPr>
            <a:xfrm>
              <a:off x="2578561" y="5785223"/>
              <a:ext cx="13706" cy="44164"/>
            </a:xfrm>
            <a:custGeom>
              <a:avLst/>
              <a:gdLst/>
              <a:ahLst/>
              <a:cxnLst/>
              <a:rect l="l" t="t" r="r" b="b"/>
              <a:pathLst>
                <a:path w="22" h="53" extrusionOk="0">
                  <a:moveTo>
                    <a:pt x="0" y="25"/>
                  </a:moveTo>
                  <a:lnTo>
                    <a:pt x="9" y="0"/>
                  </a:lnTo>
                  <a:lnTo>
                    <a:pt x="22" y="53"/>
                  </a:lnTo>
                  <a:lnTo>
                    <a:pt x="0" y="2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2" name="Google Shape;502;p75"/>
            <p:cNvSpPr/>
            <p:nvPr/>
          </p:nvSpPr>
          <p:spPr>
            <a:xfrm>
              <a:off x="2592266" y="5550701"/>
              <a:ext cx="16752" cy="53301"/>
            </a:xfrm>
            <a:custGeom>
              <a:avLst/>
              <a:gdLst/>
              <a:ahLst/>
              <a:cxnLst/>
              <a:rect l="l" t="t" r="r" b="b"/>
              <a:pathLst>
                <a:path w="20" h="70" extrusionOk="0">
                  <a:moveTo>
                    <a:pt x="0" y="59"/>
                  </a:moveTo>
                  <a:lnTo>
                    <a:pt x="20" y="0"/>
                  </a:lnTo>
                  <a:lnTo>
                    <a:pt x="20" y="70"/>
                  </a:lnTo>
                  <a:lnTo>
                    <a:pt x="0" y="5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3" name="Google Shape;503;p75"/>
            <p:cNvSpPr/>
            <p:nvPr/>
          </p:nvSpPr>
          <p:spPr>
            <a:xfrm>
              <a:off x="2610541" y="5958831"/>
              <a:ext cx="31981" cy="21320"/>
            </a:xfrm>
            <a:custGeom>
              <a:avLst/>
              <a:gdLst/>
              <a:ahLst/>
              <a:cxnLst/>
              <a:rect l="l" t="t" r="r" b="b"/>
              <a:pathLst>
                <a:path w="46" h="29" extrusionOk="0">
                  <a:moveTo>
                    <a:pt x="0" y="0"/>
                  </a:moveTo>
                  <a:lnTo>
                    <a:pt x="44" y="7"/>
                  </a:lnTo>
                  <a:lnTo>
                    <a:pt x="46" y="29"/>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4" name="Google Shape;504;p75"/>
            <p:cNvSpPr/>
            <p:nvPr/>
          </p:nvSpPr>
          <p:spPr>
            <a:xfrm>
              <a:off x="2615110" y="5902484"/>
              <a:ext cx="48732" cy="56347"/>
            </a:xfrm>
            <a:custGeom>
              <a:avLst/>
              <a:gdLst/>
              <a:ahLst/>
              <a:cxnLst/>
              <a:rect l="l" t="t" r="r" b="b"/>
              <a:pathLst>
                <a:path w="68" h="69" extrusionOk="0">
                  <a:moveTo>
                    <a:pt x="0" y="11"/>
                  </a:moveTo>
                  <a:lnTo>
                    <a:pt x="18" y="0"/>
                  </a:lnTo>
                  <a:lnTo>
                    <a:pt x="17" y="31"/>
                  </a:lnTo>
                  <a:lnTo>
                    <a:pt x="68" y="43"/>
                  </a:lnTo>
                  <a:lnTo>
                    <a:pt x="35" y="69"/>
                  </a:lnTo>
                  <a:lnTo>
                    <a:pt x="0" y="1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5" name="Google Shape;505;p75"/>
            <p:cNvSpPr/>
            <p:nvPr/>
          </p:nvSpPr>
          <p:spPr>
            <a:xfrm>
              <a:off x="2648613" y="5975582"/>
              <a:ext cx="25889" cy="13706"/>
            </a:xfrm>
            <a:custGeom>
              <a:avLst/>
              <a:gdLst/>
              <a:ahLst/>
              <a:cxnLst/>
              <a:rect l="l" t="t" r="r" b="b"/>
              <a:pathLst>
                <a:path w="38" h="17" extrusionOk="0">
                  <a:moveTo>
                    <a:pt x="0" y="13"/>
                  </a:moveTo>
                  <a:lnTo>
                    <a:pt x="9" y="0"/>
                  </a:lnTo>
                  <a:lnTo>
                    <a:pt x="38" y="17"/>
                  </a:lnTo>
                  <a:lnTo>
                    <a:pt x="0" y="1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6" name="Google Shape;506;p75"/>
            <p:cNvSpPr/>
            <p:nvPr/>
          </p:nvSpPr>
          <p:spPr>
            <a:xfrm>
              <a:off x="2666888" y="5928373"/>
              <a:ext cx="59392" cy="85281"/>
            </a:xfrm>
            <a:custGeom>
              <a:avLst/>
              <a:gdLst/>
              <a:ahLst/>
              <a:cxnLst/>
              <a:rect l="l" t="t" r="r" b="b"/>
              <a:pathLst>
                <a:path w="96" h="106" extrusionOk="0">
                  <a:moveTo>
                    <a:pt x="0" y="87"/>
                  </a:moveTo>
                  <a:lnTo>
                    <a:pt x="16" y="71"/>
                  </a:lnTo>
                  <a:lnTo>
                    <a:pt x="67" y="81"/>
                  </a:lnTo>
                  <a:lnTo>
                    <a:pt x="44" y="54"/>
                  </a:lnTo>
                  <a:lnTo>
                    <a:pt x="69" y="37"/>
                  </a:lnTo>
                  <a:lnTo>
                    <a:pt x="32" y="32"/>
                  </a:lnTo>
                  <a:lnTo>
                    <a:pt x="32" y="6"/>
                  </a:lnTo>
                  <a:lnTo>
                    <a:pt x="93" y="0"/>
                  </a:lnTo>
                  <a:lnTo>
                    <a:pt x="96" y="106"/>
                  </a:lnTo>
                  <a:lnTo>
                    <a:pt x="0" y="8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7" name="Google Shape;507;p75"/>
            <p:cNvSpPr/>
            <p:nvPr/>
          </p:nvSpPr>
          <p:spPr>
            <a:xfrm>
              <a:off x="2695822" y="6025837"/>
              <a:ext cx="47210" cy="16752"/>
            </a:xfrm>
            <a:custGeom>
              <a:avLst/>
              <a:gdLst/>
              <a:ahLst/>
              <a:cxnLst/>
              <a:rect l="l" t="t" r="r" b="b"/>
              <a:pathLst>
                <a:path w="71" h="21" extrusionOk="0">
                  <a:moveTo>
                    <a:pt x="0" y="0"/>
                  </a:moveTo>
                  <a:lnTo>
                    <a:pt x="64" y="5"/>
                  </a:lnTo>
                  <a:lnTo>
                    <a:pt x="71" y="21"/>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8" name="Google Shape;508;p75"/>
            <p:cNvSpPr/>
            <p:nvPr/>
          </p:nvSpPr>
          <p:spPr>
            <a:xfrm>
              <a:off x="2741508" y="6013654"/>
              <a:ext cx="22844" cy="12183"/>
            </a:xfrm>
            <a:custGeom>
              <a:avLst/>
              <a:gdLst/>
              <a:ahLst/>
              <a:cxnLst/>
              <a:rect l="l" t="t" r="r" b="b"/>
              <a:pathLst>
                <a:path w="33" h="15" extrusionOk="0">
                  <a:moveTo>
                    <a:pt x="0" y="15"/>
                  </a:moveTo>
                  <a:lnTo>
                    <a:pt x="7" y="0"/>
                  </a:lnTo>
                  <a:lnTo>
                    <a:pt x="33" y="15"/>
                  </a:lnTo>
                  <a:lnTo>
                    <a:pt x="0" y="1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09" name="Google Shape;509;p75"/>
            <p:cNvSpPr/>
            <p:nvPr/>
          </p:nvSpPr>
          <p:spPr>
            <a:xfrm>
              <a:off x="5992840" y="2710544"/>
              <a:ext cx="1405610" cy="1066010"/>
            </a:xfrm>
            <a:custGeom>
              <a:avLst/>
              <a:gdLst/>
              <a:ahLst/>
              <a:cxnLst/>
              <a:rect l="l" t="t" r="r" b="b"/>
              <a:pathLst>
                <a:path w="2124" h="1337" extrusionOk="0">
                  <a:moveTo>
                    <a:pt x="0" y="636"/>
                  </a:moveTo>
                  <a:lnTo>
                    <a:pt x="12" y="585"/>
                  </a:lnTo>
                  <a:lnTo>
                    <a:pt x="89" y="574"/>
                  </a:lnTo>
                  <a:lnTo>
                    <a:pt x="223" y="503"/>
                  </a:lnTo>
                  <a:lnTo>
                    <a:pt x="243" y="449"/>
                  </a:lnTo>
                  <a:lnTo>
                    <a:pt x="216" y="387"/>
                  </a:lnTo>
                  <a:lnTo>
                    <a:pt x="300" y="369"/>
                  </a:lnTo>
                  <a:lnTo>
                    <a:pt x="324" y="285"/>
                  </a:lnTo>
                  <a:lnTo>
                    <a:pt x="412" y="289"/>
                  </a:lnTo>
                  <a:lnTo>
                    <a:pt x="422" y="235"/>
                  </a:lnTo>
                  <a:lnTo>
                    <a:pt x="489" y="206"/>
                  </a:lnTo>
                  <a:lnTo>
                    <a:pt x="525" y="253"/>
                  </a:lnTo>
                  <a:lnTo>
                    <a:pt x="573" y="270"/>
                  </a:lnTo>
                  <a:lnTo>
                    <a:pt x="594" y="369"/>
                  </a:lnTo>
                  <a:lnTo>
                    <a:pt x="747" y="407"/>
                  </a:lnTo>
                  <a:lnTo>
                    <a:pt x="810" y="475"/>
                  </a:lnTo>
                  <a:lnTo>
                    <a:pt x="936" y="471"/>
                  </a:lnTo>
                  <a:lnTo>
                    <a:pt x="1080" y="524"/>
                  </a:lnTo>
                  <a:lnTo>
                    <a:pt x="1269" y="475"/>
                  </a:lnTo>
                  <a:lnTo>
                    <a:pt x="1328" y="437"/>
                  </a:lnTo>
                  <a:lnTo>
                    <a:pt x="1328" y="383"/>
                  </a:lnTo>
                  <a:lnTo>
                    <a:pt x="1380" y="389"/>
                  </a:lnTo>
                  <a:lnTo>
                    <a:pt x="1497" y="312"/>
                  </a:lnTo>
                  <a:lnTo>
                    <a:pt x="1590" y="307"/>
                  </a:lnTo>
                  <a:lnTo>
                    <a:pt x="1546" y="248"/>
                  </a:lnTo>
                  <a:lnTo>
                    <a:pt x="1456" y="264"/>
                  </a:lnTo>
                  <a:lnTo>
                    <a:pt x="1455" y="199"/>
                  </a:lnTo>
                  <a:lnTo>
                    <a:pt x="1478" y="163"/>
                  </a:lnTo>
                  <a:lnTo>
                    <a:pt x="1531" y="184"/>
                  </a:lnTo>
                  <a:lnTo>
                    <a:pt x="1581" y="160"/>
                  </a:lnTo>
                  <a:lnTo>
                    <a:pt x="1632" y="72"/>
                  </a:lnTo>
                  <a:lnTo>
                    <a:pt x="1608" y="41"/>
                  </a:lnTo>
                  <a:lnTo>
                    <a:pt x="1734" y="0"/>
                  </a:lnTo>
                  <a:lnTo>
                    <a:pt x="1804" y="27"/>
                  </a:lnTo>
                  <a:lnTo>
                    <a:pt x="1868" y="176"/>
                  </a:lnTo>
                  <a:lnTo>
                    <a:pt x="1974" y="209"/>
                  </a:lnTo>
                  <a:lnTo>
                    <a:pt x="1994" y="263"/>
                  </a:lnTo>
                  <a:lnTo>
                    <a:pt x="2124" y="229"/>
                  </a:lnTo>
                  <a:lnTo>
                    <a:pt x="2064" y="373"/>
                  </a:lnTo>
                  <a:lnTo>
                    <a:pt x="1988" y="395"/>
                  </a:lnTo>
                  <a:lnTo>
                    <a:pt x="1998" y="449"/>
                  </a:lnTo>
                  <a:lnTo>
                    <a:pt x="1974" y="482"/>
                  </a:lnTo>
                  <a:lnTo>
                    <a:pt x="1960" y="471"/>
                  </a:lnTo>
                  <a:lnTo>
                    <a:pt x="1894" y="510"/>
                  </a:lnTo>
                  <a:lnTo>
                    <a:pt x="1894" y="533"/>
                  </a:lnTo>
                  <a:lnTo>
                    <a:pt x="1846" y="526"/>
                  </a:lnTo>
                  <a:lnTo>
                    <a:pt x="1758" y="591"/>
                  </a:lnTo>
                  <a:lnTo>
                    <a:pt x="1656" y="642"/>
                  </a:lnTo>
                  <a:lnTo>
                    <a:pt x="1686" y="574"/>
                  </a:lnTo>
                  <a:lnTo>
                    <a:pt x="1672" y="549"/>
                  </a:lnTo>
                  <a:lnTo>
                    <a:pt x="1531" y="628"/>
                  </a:lnTo>
                  <a:lnTo>
                    <a:pt x="1527" y="650"/>
                  </a:lnTo>
                  <a:lnTo>
                    <a:pt x="1574" y="701"/>
                  </a:lnTo>
                  <a:lnTo>
                    <a:pt x="1635" y="679"/>
                  </a:lnTo>
                  <a:lnTo>
                    <a:pt x="1700" y="697"/>
                  </a:lnTo>
                  <a:lnTo>
                    <a:pt x="1614" y="738"/>
                  </a:lnTo>
                  <a:lnTo>
                    <a:pt x="1582" y="794"/>
                  </a:lnTo>
                  <a:lnTo>
                    <a:pt x="1674" y="915"/>
                  </a:lnTo>
                  <a:lnTo>
                    <a:pt x="1612" y="904"/>
                  </a:lnTo>
                  <a:lnTo>
                    <a:pt x="1674" y="945"/>
                  </a:lnTo>
                  <a:lnTo>
                    <a:pt x="1613" y="972"/>
                  </a:lnTo>
                  <a:lnTo>
                    <a:pt x="1676" y="983"/>
                  </a:lnTo>
                  <a:lnTo>
                    <a:pt x="1559" y="1178"/>
                  </a:lnTo>
                  <a:lnTo>
                    <a:pt x="1481" y="1235"/>
                  </a:lnTo>
                  <a:lnTo>
                    <a:pt x="1405" y="1254"/>
                  </a:lnTo>
                  <a:lnTo>
                    <a:pt x="1400" y="1255"/>
                  </a:lnTo>
                  <a:lnTo>
                    <a:pt x="1380" y="1244"/>
                  </a:lnTo>
                  <a:lnTo>
                    <a:pt x="1361" y="1277"/>
                  </a:lnTo>
                  <a:lnTo>
                    <a:pt x="1270" y="1296"/>
                  </a:lnTo>
                  <a:lnTo>
                    <a:pt x="1264" y="1337"/>
                  </a:lnTo>
                  <a:lnTo>
                    <a:pt x="1248" y="1288"/>
                  </a:lnTo>
                  <a:lnTo>
                    <a:pt x="1187" y="1290"/>
                  </a:lnTo>
                  <a:lnTo>
                    <a:pt x="1092" y="1230"/>
                  </a:lnTo>
                  <a:lnTo>
                    <a:pt x="989" y="1256"/>
                  </a:lnTo>
                  <a:lnTo>
                    <a:pt x="968" y="1257"/>
                  </a:lnTo>
                  <a:lnTo>
                    <a:pt x="971" y="1296"/>
                  </a:lnTo>
                  <a:lnTo>
                    <a:pt x="955" y="1287"/>
                  </a:lnTo>
                  <a:lnTo>
                    <a:pt x="889" y="1268"/>
                  </a:lnTo>
                  <a:lnTo>
                    <a:pt x="869" y="1197"/>
                  </a:lnTo>
                  <a:lnTo>
                    <a:pt x="829" y="1206"/>
                  </a:lnTo>
                  <a:lnTo>
                    <a:pt x="867" y="1103"/>
                  </a:lnTo>
                  <a:lnTo>
                    <a:pt x="866" y="1070"/>
                  </a:lnTo>
                  <a:lnTo>
                    <a:pt x="823" y="1049"/>
                  </a:lnTo>
                  <a:lnTo>
                    <a:pt x="786" y="1035"/>
                  </a:lnTo>
                  <a:lnTo>
                    <a:pt x="775" y="998"/>
                  </a:lnTo>
                  <a:lnTo>
                    <a:pt x="626" y="1060"/>
                  </a:lnTo>
                  <a:lnTo>
                    <a:pt x="561" y="1043"/>
                  </a:lnTo>
                  <a:lnTo>
                    <a:pt x="527" y="1079"/>
                  </a:lnTo>
                  <a:lnTo>
                    <a:pt x="522" y="1053"/>
                  </a:lnTo>
                  <a:lnTo>
                    <a:pt x="499" y="1059"/>
                  </a:lnTo>
                  <a:lnTo>
                    <a:pt x="424" y="1059"/>
                  </a:lnTo>
                  <a:lnTo>
                    <a:pt x="365" y="1005"/>
                  </a:lnTo>
                  <a:lnTo>
                    <a:pt x="255" y="969"/>
                  </a:lnTo>
                  <a:lnTo>
                    <a:pt x="183" y="943"/>
                  </a:lnTo>
                  <a:lnTo>
                    <a:pt x="166" y="883"/>
                  </a:lnTo>
                  <a:lnTo>
                    <a:pt x="204" y="876"/>
                  </a:lnTo>
                  <a:lnTo>
                    <a:pt x="181" y="828"/>
                  </a:lnTo>
                  <a:lnTo>
                    <a:pt x="230" y="769"/>
                  </a:lnTo>
                  <a:lnTo>
                    <a:pt x="192" y="749"/>
                  </a:lnTo>
                  <a:lnTo>
                    <a:pt x="138" y="771"/>
                  </a:lnTo>
                  <a:lnTo>
                    <a:pt x="31" y="706"/>
                  </a:lnTo>
                  <a:lnTo>
                    <a:pt x="35" y="697"/>
                  </a:lnTo>
                  <a:lnTo>
                    <a:pt x="36" y="651"/>
                  </a:lnTo>
                  <a:lnTo>
                    <a:pt x="0" y="63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0" name="Google Shape;510;p75"/>
            <p:cNvSpPr/>
            <p:nvPr/>
          </p:nvSpPr>
          <p:spPr>
            <a:xfrm>
              <a:off x="6796916" y="3784170"/>
              <a:ext cx="48732" cy="47210"/>
            </a:xfrm>
            <a:custGeom>
              <a:avLst/>
              <a:gdLst/>
              <a:ahLst/>
              <a:cxnLst/>
              <a:rect l="l" t="t" r="r" b="b"/>
              <a:pathLst>
                <a:path w="75" h="64" extrusionOk="0">
                  <a:moveTo>
                    <a:pt x="0" y="51"/>
                  </a:moveTo>
                  <a:lnTo>
                    <a:pt x="24" y="0"/>
                  </a:lnTo>
                  <a:lnTo>
                    <a:pt x="75" y="11"/>
                  </a:lnTo>
                  <a:lnTo>
                    <a:pt x="34" y="64"/>
                  </a:lnTo>
                  <a:lnTo>
                    <a:pt x="0" y="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1" name="Google Shape;511;p75"/>
            <p:cNvSpPr/>
            <p:nvPr/>
          </p:nvSpPr>
          <p:spPr>
            <a:xfrm>
              <a:off x="7057327" y="3637974"/>
              <a:ext cx="42640" cy="89850"/>
            </a:xfrm>
            <a:custGeom>
              <a:avLst/>
              <a:gdLst/>
              <a:ahLst/>
              <a:cxnLst/>
              <a:rect l="l" t="t" r="r" b="b"/>
              <a:pathLst>
                <a:path w="63" h="114" extrusionOk="0">
                  <a:moveTo>
                    <a:pt x="0" y="47"/>
                  </a:moveTo>
                  <a:lnTo>
                    <a:pt x="25" y="114"/>
                  </a:lnTo>
                  <a:lnTo>
                    <a:pt x="63" y="0"/>
                  </a:lnTo>
                  <a:lnTo>
                    <a:pt x="30" y="1"/>
                  </a:lnTo>
                  <a:lnTo>
                    <a:pt x="0" y="4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2" name="Google Shape;512;p75"/>
            <p:cNvSpPr/>
            <p:nvPr/>
          </p:nvSpPr>
          <p:spPr>
            <a:xfrm>
              <a:off x="2490235" y="3995848"/>
              <a:ext cx="278686" cy="458385"/>
            </a:xfrm>
            <a:custGeom>
              <a:avLst/>
              <a:gdLst/>
              <a:ahLst/>
              <a:cxnLst/>
              <a:rect l="l" t="t" r="r" b="b"/>
              <a:pathLst>
                <a:path w="415" h="572" extrusionOk="0">
                  <a:moveTo>
                    <a:pt x="0" y="381"/>
                  </a:moveTo>
                  <a:lnTo>
                    <a:pt x="51" y="422"/>
                  </a:lnTo>
                  <a:lnTo>
                    <a:pt x="124" y="433"/>
                  </a:lnTo>
                  <a:lnTo>
                    <a:pt x="200" y="510"/>
                  </a:lnTo>
                  <a:lnTo>
                    <a:pt x="299" y="517"/>
                  </a:lnTo>
                  <a:lnTo>
                    <a:pt x="285" y="557"/>
                  </a:lnTo>
                  <a:lnTo>
                    <a:pt x="309" y="572"/>
                  </a:lnTo>
                  <a:lnTo>
                    <a:pt x="325" y="472"/>
                  </a:lnTo>
                  <a:lnTo>
                    <a:pt x="305" y="411"/>
                  </a:lnTo>
                  <a:lnTo>
                    <a:pt x="338" y="408"/>
                  </a:lnTo>
                  <a:lnTo>
                    <a:pt x="313" y="373"/>
                  </a:lnTo>
                  <a:lnTo>
                    <a:pt x="396" y="359"/>
                  </a:lnTo>
                  <a:lnTo>
                    <a:pt x="415" y="384"/>
                  </a:lnTo>
                  <a:lnTo>
                    <a:pt x="385" y="334"/>
                  </a:lnTo>
                  <a:lnTo>
                    <a:pt x="395" y="214"/>
                  </a:lnTo>
                  <a:lnTo>
                    <a:pt x="327" y="217"/>
                  </a:lnTo>
                  <a:lnTo>
                    <a:pt x="305" y="189"/>
                  </a:lnTo>
                  <a:lnTo>
                    <a:pt x="237" y="181"/>
                  </a:lnTo>
                  <a:lnTo>
                    <a:pt x="194" y="112"/>
                  </a:lnTo>
                  <a:lnTo>
                    <a:pt x="260" y="20"/>
                  </a:lnTo>
                  <a:lnTo>
                    <a:pt x="252" y="0"/>
                  </a:lnTo>
                  <a:lnTo>
                    <a:pt x="134" y="49"/>
                  </a:lnTo>
                  <a:lnTo>
                    <a:pt x="71" y="153"/>
                  </a:lnTo>
                  <a:lnTo>
                    <a:pt x="50" y="128"/>
                  </a:lnTo>
                  <a:lnTo>
                    <a:pt x="33" y="178"/>
                  </a:lnTo>
                  <a:lnTo>
                    <a:pt x="50" y="292"/>
                  </a:lnTo>
                  <a:lnTo>
                    <a:pt x="64" y="292"/>
                  </a:lnTo>
                  <a:lnTo>
                    <a:pt x="0" y="38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3" name="Google Shape;513;p75"/>
            <p:cNvSpPr/>
            <p:nvPr/>
          </p:nvSpPr>
          <p:spPr>
            <a:xfrm>
              <a:off x="2337947" y="4035443"/>
              <a:ext cx="68530" cy="76144"/>
            </a:xfrm>
            <a:custGeom>
              <a:avLst/>
              <a:gdLst/>
              <a:ahLst/>
              <a:cxnLst/>
              <a:rect l="l" t="t" r="r" b="b"/>
              <a:pathLst>
                <a:path w="109" h="93" extrusionOk="0">
                  <a:moveTo>
                    <a:pt x="0" y="0"/>
                  </a:moveTo>
                  <a:lnTo>
                    <a:pt x="1" y="37"/>
                  </a:lnTo>
                  <a:lnTo>
                    <a:pt x="25" y="31"/>
                  </a:lnTo>
                  <a:lnTo>
                    <a:pt x="93" y="93"/>
                  </a:lnTo>
                  <a:lnTo>
                    <a:pt x="109" y="47"/>
                  </a:lnTo>
                  <a:lnTo>
                    <a:pt x="72" y="4"/>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4" name="Google Shape;514;p75"/>
            <p:cNvSpPr/>
            <p:nvPr/>
          </p:nvSpPr>
          <p:spPr>
            <a:xfrm>
              <a:off x="2353176" y="3695843"/>
              <a:ext cx="246705" cy="89850"/>
            </a:xfrm>
            <a:custGeom>
              <a:avLst/>
              <a:gdLst/>
              <a:ahLst/>
              <a:cxnLst/>
              <a:rect l="l" t="t" r="r" b="b"/>
              <a:pathLst>
                <a:path w="373" h="116" extrusionOk="0">
                  <a:moveTo>
                    <a:pt x="0" y="45"/>
                  </a:moveTo>
                  <a:lnTo>
                    <a:pt x="50" y="5"/>
                  </a:lnTo>
                  <a:lnTo>
                    <a:pt x="145" y="0"/>
                  </a:lnTo>
                  <a:lnTo>
                    <a:pt x="373" y="99"/>
                  </a:lnTo>
                  <a:lnTo>
                    <a:pt x="252" y="116"/>
                  </a:lnTo>
                  <a:lnTo>
                    <a:pt x="273" y="94"/>
                  </a:lnTo>
                  <a:lnTo>
                    <a:pt x="215" y="56"/>
                  </a:lnTo>
                  <a:lnTo>
                    <a:pt x="101" y="36"/>
                  </a:lnTo>
                  <a:lnTo>
                    <a:pt x="107" y="18"/>
                  </a:lnTo>
                  <a:lnTo>
                    <a:pt x="0" y="4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5" name="Google Shape;515;p75"/>
            <p:cNvSpPr/>
            <p:nvPr/>
          </p:nvSpPr>
          <p:spPr>
            <a:xfrm>
              <a:off x="4575046" y="2798871"/>
              <a:ext cx="240614" cy="121830"/>
            </a:xfrm>
            <a:custGeom>
              <a:avLst/>
              <a:gdLst/>
              <a:ahLst/>
              <a:cxnLst/>
              <a:rect l="l" t="t" r="r" b="b"/>
              <a:pathLst>
                <a:path w="365" h="151" extrusionOk="0">
                  <a:moveTo>
                    <a:pt x="0" y="37"/>
                  </a:moveTo>
                  <a:lnTo>
                    <a:pt x="63" y="107"/>
                  </a:lnTo>
                  <a:lnTo>
                    <a:pt x="165" y="104"/>
                  </a:lnTo>
                  <a:lnTo>
                    <a:pt x="180" y="136"/>
                  </a:lnTo>
                  <a:lnTo>
                    <a:pt x="227" y="151"/>
                  </a:lnTo>
                  <a:lnTo>
                    <a:pt x="307" y="116"/>
                  </a:lnTo>
                  <a:lnTo>
                    <a:pt x="354" y="124"/>
                  </a:lnTo>
                  <a:lnTo>
                    <a:pt x="365" y="92"/>
                  </a:lnTo>
                  <a:lnTo>
                    <a:pt x="277" y="83"/>
                  </a:lnTo>
                  <a:lnTo>
                    <a:pt x="96" y="15"/>
                  </a:lnTo>
                  <a:lnTo>
                    <a:pt x="77" y="0"/>
                  </a:lnTo>
                  <a:lnTo>
                    <a:pt x="0" y="3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6" name="Google Shape;516;p75"/>
            <p:cNvSpPr/>
            <p:nvPr/>
          </p:nvSpPr>
          <p:spPr>
            <a:xfrm>
              <a:off x="4488243" y="2552166"/>
              <a:ext cx="60915" cy="108124"/>
            </a:xfrm>
            <a:custGeom>
              <a:avLst/>
              <a:gdLst/>
              <a:ahLst/>
              <a:cxnLst/>
              <a:rect l="l" t="t" r="r" b="b"/>
              <a:pathLst>
                <a:path w="92" h="139" extrusionOk="0">
                  <a:moveTo>
                    <a:pt x="0" y="106"/>
                  </a:moveTo>
                  <a:lnTo>
                    <a:pt x="7" y="38"/>
                  </a:lnTo>
                  <a:lnTo>
                    <a:pt x="80" y="0"/>
                  </a:lnTo>
                  <a:lnTo>
                    <a:pt x="66" y="54"/>
                  </a:lnTo>
                  <a:lnTo>
                    <a:pt x="92" y="69"/>
                  </a:lnTo>
                  <a:lnTo>
                    <a:pt x="47" y="99"/>
                  </a:lnTo>
                  <a:lnTo>
                    <a:pt x="46" y="139"/>
                  </a:lnTo>
                  <a:lnTo>
                    <a:pt x="18" y="139"/>
                  </a:lnTo>
                  <a:lnTo>
                    <a:pt x="0" y="10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7" name="Google Shape;517;p75"/>
            <p:cNvSpPr/>
            <p:nvPr/>
          </p:nvSpPr>
          <p:spPr>
            <a:xfrm>
              <a:off x="4556771" y="2611558"/>
              <a:ext cx="35027" cy="44164"/>
            </a:xfrm>
            <a:custGeom>
              <a:avLst/>
              <a:gdLst/>
              <a:ahLst/>
              <a:cxnLst/>
              <a:rect l="l" t="t" r="r" b="b"/>
              <a:pathLst>
                <a:path w="55" h="58" extrusionOk="0">
                  <a:moveTo>
                    <a:pt x="0" y="29"/>
                  </a:moveTo>
                  <a:lnTo>
                    <a:pt x="41" y="58"/>
                  </a:lnTo>
                  <a:lnTo>
                    <a:pt x="55" y="28"/>
                  </a:lnTo>
                  <a:lnTo>
                    <a:pt x="45" y="0"/>
                  </a:lnTo>
                  <a:lnTo>
                    <a:pt x="0" y="2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8" name="Google Shape;518;p75"/>
            <p:cNvSpPr/>
            <p:nvPr/>
          </p:nvSpPr>
          <p:spPr>
            <a:xfrm>
              <a:off x="2651659" y="3785692"/>
              <a:ext cx="76144" cy="51778"/>
            </a:xfrm>
            <a:custGeom>
              <a:avLst/>
              <a:gdLst/>
              <a:ahLst/>
              <a:cxnLst/>
              <a:rect l="l" t="t" r="r" b="b"/>
              <a:pathLst>
                <a:path w="117" h="66" extrusionOk="0">
                  <a:moveTo>
                    <a:pt x="0" y="0"/>
                  </a:moveTo>
                  <a:lnTo>
                    <a:pt x="0" y="66"/>
                  </a:lnTo>
                  <a:lnTo>
                    <a:pt x="117" y="46"/>
                  </a:lnTo>
                  <a:lnTo>
                    <a:pt x="66" y="8"/>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19" name="Google Shape;519;p75"/>
            <p:cNvSpPr/>
            <p:nvPr/>
          </p:nvSpPr>
          <p:spPr>
            <a:xfrm>
              <a:off x="2446071" y="4298900"/>
              <a:ext cx="130967" cy="172085"/>
            </a:xfrm>
            <a:custGeom>
              <a:avLst/>
              <a:gdLst/>
              <a:ahLst/>
              <a:cxnLst/>
              <a:rect l="l" t="t" r="r" b="b"/>
              <a:pathLst>
                <a:path w="193" h="215" extrusionOk="0">
                  <a:moveTo>
                    <a:pt x="0" y="82"/>
                  </a:moveTo>
                  <a:lnTo>
                    <a:pt x="1" y="125"/>
                  </a:lnTo>
                  <a:lnTo>
                    <a:pt x="37" y="136"/>
                  </a:lnTo>
                  <a:lnTo>
                    <a:pt x="17" y="170"/>
                  </a:lnTo>
                  <a:lnTo>
                    <a:pt x="12" y="206"/>
                  </a:lnTo>
                  <a:lnTo>
                    <a:pt x="58" y="215"/>
                  </a:lnTo>
                  <a:lnTo>
                    <a:pt x="98" y="156"/>
                  </a:lnTo>
                  <a:lnTo>
                    <a:pt x="176" y="108"/>
                  </a:lnTo>
                  <a:lnTo>
                    <a:pt x="193" y="52"/>
                  </a:lnTo>
                  <a:lnTo>
                    <a:pt x="120" y="41"/>
                  </a:lnTo>
                  <a:lnTo>
                    <a:pt x="69" y="0"/>
                  </a:lnTo>
                  <a:lnTo>
                    <a:pt x="25" y="21"/>
                  </a:lnTo>
                  <a:lnTo>
                    <a:pt x="0" y="8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0" name="Google Shape;520;p75"/>
            <p:cNvSpPr/>
            <p:nvPr/>
          </p:nvSpPr>
          <p:spPr>
            <a:xfrm>
              <a:off x="2234392" y="3936457"/>
              <a:ext cx="54823" cy="30457"/>
            </a:xfrm>
            <a:custGeom>
              <a:avLst/>
              <a:gdLst/>
              <a:ahLst/>
              <a:cxnLst/>
              <a:rect l="l" t="t" r="r" b="b"/>
              <a:pathLst>
                <a:path w="81" h="36" extrusionOk="0">
                  <a:moveTo>
                    <a:pt x="0" y="27"/>
                  </a:moveTo>
                  <a:lnTo>
                    <a:pt x="24" y="0"/>
                  </a:lnTo>
                  <a:lnTo>
                    <a:pt x="81" y="36"/>
                  </a:lnTo>
                  <a:lnTo>
                    <a:pt x="0" y="2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1" name="Google Shape;521;p75"/>
            <p:cNvSpPr/>
            <p:nvPr/>
          </p:nvSpPr>
          <p:spPr>
            <a:xfrm>
              <a:off x="2904456" y="5884209"/>
              <a:ext cx="36549" cy="21320"/>
            </a:xfrm>
            <a:custGeom>
              <a:avLst/>
              <a:gdLst/>
              <a:ahLst/>
              <a:cxnLst/>
              <a:rect l="l" t="t" r="r" b="b"/>
              <a:pathLst>
                <a:path w="53" h="30" extrusionOk="0">
                  <a:moveTo>
                    <a:pt x="0" y="30"/>
                  </a:moveTo>
                  <a:lnTo>
                    <a:pt x="32" y="14"/>
                  </a:lnTo>
                  <a:lnTo>
                    <a:pt x="16" y="0"/>
                  </a:lnTo>
                  <a:lnTo>
                    <a:pt x="53" y="3"/>
                  </a:lnTo>
                  <a:lnTo>
                    <a:pt x="0" y="3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2" name="Google Shape;522;p75"/>
            <p:cNvSpPr/>
            <p:nvPr/>
          </p:nvSpPr>
          <p:spPr>
            <a:xfrm>
              <a:off x="2931867" y="5876595"/>
              <a:ext cx="42640" cy="31981"/>
            </a:xfrm>
            <a:custGeom>
              <a:avLst/>
              <a:gdLst/>
              <a:ahLst/>
              <a:cxnLst/>
              <a:rect l="l" t="t" r="r" b="b"/>
              <a:pathLst>
                <a:path w="63" h="37" extrusionOk="0">
                  <a:moveTo>
                    <a:pt x="0" y="37"/>
                  </a:moveTo>
                  <a:lnTo>
                    <a:pt x="28" y="0"/>
                  </a:lnTo>
                  <a:lnTo>
                    <a:pt x="63" y="14"/>
                  </a:lnTo>
                  <a:lnTo>
                    <a:pt x="0" y="3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3" name="Google Shape;523;p75"/>
            <p:cNvSpPr/>
            <p:nvPr/>
          </p:nvSpPr>
          <p:spPr>
            <a:xfrm>
              <a:off x="4774542" y="2013069"/>
              <a:ext cx="248229" cy="450771"/>
            </a:xfrm>
            <a:custGeom>
              <a:avLst/>
              <a:gdLst/>
              <a:ahLst/>
              <a:cxnLst/>
              <a:rect l="l" t="t" r="r" b="b"/>
              <a:pathLst>
                <a:path w="378" h="567" extrusionOk="0">
                  <a:moveTo>
                    <a:pt x="0" y="58"/>
                  </a:moveTo>
                  <a:lnTo>
                    <a:pt x="25" y="41"/>
                  </a:lnTo>
                  <a:lnTo>
                    <a:pt x="65" y="75"/>
                  </a:lnTo>
                  <a:lnTo>
                    <a:pt x="137" y="82"/>
                  </a:lnTo>
                  <a:lnTo>
                    <a:pt x="179" y="60"/>
                  </a:lnTo>
                  <a:lnTo>
                    <a:pt x="191" y="13"/>
                  </a:lnTo>
                  <a:lnTo>
                    <a:pt x="259" y="0"/>
                  </a:lnTo>
                  <a:lnTo>
                    <a:pt x="296" y="18"/>
                  </a:lnTo>
                  <a:lnTo>
                    <a:pt x="292" y="58"/>
                  </a:lnTo>
                  <a:lnTo>
                    <a:pt x="278" y="99"/>
                  </a:lnTo>
                  <a:lnTo>
                    <a:pt x="327" y="148"/>
                  </a:lnTo>
                  <a:lnTo>
                    <a:pt x="297" y="183"/>
                  </a:lnTo>
                  <a:lnTo>
                    <a:pt x="333" y="245"/>
                  </a:lnTo>
                  <a:lnTo>
                    <a:pt x="319" y="302"/>
                  </a:lnTo>
                  <a:lnTo>
                    <a:pt x="378" y="420"/>
                  </a:lnTo>
                  <a:lnTo>
                    <a:pt x="245" y="532"/>
                  </a:lnTo>
                  <a:lnTo>
                    <a:pt x="85" y="567"/>
                  </a:lnTo>
                  <a:lnTo>
                    <a:pt x="76" y="545"/>
                  </a:lnTo>
                  <a:lnTo>
                    <a:pt x="25" y="527"/>
                  </a:lnTo>
                  <a:lnTo>
                    <a:pt x="17" y="418"/>
                  </a:lnTo>
                  <a:lnTo>
                    <a:pt x="170" y="297"/>
                  </a:lnTo>
                  <a:lnTo>
                    <a:pt x="120" y="238"/>
                  </a:lnTo>
                  <a:lnTo>
                    <a:pt x="102" y="119"/>
                  </a:lnTo>
                  <a:lnTo>
                    <a:pt x="0" y="5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4" name="Google Shape;524;p75"/>
            <p:cNvSpPr/>
            <p:nvPr/>
          </p:nvSpPr>
          <p:spPr>
            <a:xfrm>
              <a:off x="4197374" y="2798871"/>
              <a:ext cx="289346" cy="303052"/>
            </a:xfrm>
            <a:custGeom>
              <a:avLst/>
              <a:gdLst/>
              <a:ahLst/>
              <a:cxnLst/>
              <a:rect l="l" t="t" r="r" b="b"/>
              <a:pathLst>
                <a:path w="438" h="380" extrusionOk="0">
                  <a:moveTo>
                    <a:pt x="0" y="117"/>
                  </a:moveTo>
                  <a:lnTo>
                    <a:pt x="15" y="150"/>
                  </a:lnTo>
                  <a:lnTo>
                    <a:pt x="105" y="173"/>
                  </a:lnTo>
                  <a:lnTo>
                    <a:pt x="91" y="191"/>
                  </a:lnTo>
                  <a:lnTo>
                    <a:pt x="124" y="216"/>
                  </a:lnTo>
                  <a:lnTo>
                    <a:pt x="138" y="258"/>
                  </a:lnTo>
                  <a:lnTo>
                    <a:pt x="99" y="338"/>
                  </a:lnTo>
                  <a:lnTo>
                    <a:pt x="208" y="370"/>
                  </a:lnTo>
                  <a:lnTo>
                    <a:pt x="219" y="373"/>
                  </a:lnTo>
                  <a:lnTo>
                    <a:pt x="270" y="380"/>
                  </a:lnTo>
                  <a:lnTo>
                    <a:pt x="270" y="348"/>
                  </a:lnTo>
                  <a:lnTo>
                    <a:pt x="300" y="331"/>
                  </a:lnTo>
                  <a:lnTo>
                    <a:pt x="372" y="351"/>
                  </a:lnTo>
                  <a:lnTo>
                    <a:pt x="418" y="320"/>
                  </a:lnTo>
                  <a:lnTo>
                    <a:pt x="390" y="273"/>
                  </a:lnTo>
                  <a:lnTo>
                    <a:pt x="401" y="229"/>
                  </a:lnTo>
                  <a:lnTo>
                    <a:pt x="367" y="205"/>
                  </a:lnTo>
                  <a:lnTo>
                    <a:pt x="418" y="153"/>
                  </a:lnTo>
                  <a:lnTo>
                    <a:pt x="438" y="97"/>
                  </a:lnTo>
                  <a:lnTo>
                    <a:pt x="373" y="73"/>
                  </a:lnTo>
                  <a:lnTo>
                    <a:pt x="356" y="66"/>
                  </a:lnTo>
                  <a:lnTo>
                    <a:pt x="257" y="0"/>
                  </a:lnTo>
                  <a:lnTo>
                    <a:pt x="223" y="13"/>
                  </a:lnTo>
                  <a:lnTo>
                    <a:pt x="182" y="75"/>
                  </a:lnTo>
                  <a:lnTo>
                    <a:pt x="98" y="64"/>
                  </a:lnTo>
                  <a:lnTo>
                    <a:pt x="110" y="114"/>
                  </a:lnTo>
                  <a:lnTo>
                    <a:pt x="0" y="11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5" name="Google Shape;525;p75"/>
            <p:cNvSpPr/>
            <p:nvPr/>
          </p:nvSpPr>
          <p:spPr>
            <a:xfrm>
              <a:off x="4498902" y="3079079"/>
              <a:ext cx="16752" cy="57869"/>
            </a:xfrm>
            <a:custGeom>
              <a:avLst/>
              <a:gdLst/>
              <a:ahLst/>
              <a:cxnLst/>
              <a:rect l="l" t="t" r="r" b="b"/>
              <a:pathLst>
                <a:path w="27" h="71" extrusionOk="0">
                  <a:moveTo>
                    <a:pt x="0" y="36"/>
                  </a:moveTo>
                  <a:lnTo>
                    <a:pt x="25" y="71"/>
                  </a:lnTo>
                  <a:lnTo>
                    <a:pt x="27" y="0"/>
                  </a:lnTo>
                  <a:lnTo>
                    <a:pt x="0" y="3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6" name="Google Shape;526;p75"/>
            <p:cNvSpPr/>
            <p:nvPr/>
          </p:nvSpPr>
          <p:spPr>
            <a:xfrm>
              <a:off x="3053697" y="4183162"/>
              <a:ext cx="67006" cy="95941"/>
            </a:xfrm>
            <a:custGeom>
              <a:avLst/>
              <a:gdLst/>
              <a:ahLst/>
              <a:cxnLst/>
              <a:rect l="l" t="t" r="r" b="b"/>
              <a:pathLst>
                <a:path w="101" h="119" extrusionOk="0">
                  <a:moveTo>
                    <a:pt x="0" y="114"/>
                  </a:moveTo>
                  <a:lnTo>
                    <a:pt x="15" y="0"/>
                  </a:lnTo>
                  <a:lnTo>
                    <a:pt x="101" y="51"/>
                  </a:lnTo>
                  <a:lnTo>
                    <a:pt x="49" y="119"/>
                  </a:lnTo>
                  <a:lnTo>
                    <a:pt x="0" y="11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7" name="Google Shape;527;p75"/>
            <p:cNvSpPr/>
            <p:nvPr/>
          </p:nvSpPr>
          <p:spPr>
            <a:xfrm>
              <a:off x="4436465" y="2660290"/>
              <a:ext cx="199497" cy="268025"/>
            </a:xfrm>
            <a:custGeom>
              <a:avLst/>
              <a:gdLst/>
              <a:ahLst/>
              <a:cxnLst/>
              <a:rect l="l" t="t" r="r" b="b"/>
              <a:pathLst>
                <a:path w="302" h="335" extrusionOk="0">
                  <a:moveTo>
                    <a:pt x="0" y="138"/>
                  </a:moveTo>
                  <a:lnTo>
                    <a:pt x="2" y="192"/>
                  </a:lnTo>
                  <a:lnTo>
                    <a:pt x="4" y="217"/>
                  </a:lnTo>
                  <a:lnTo>
                    <a:pt x="8" y="247"/>
                  </a:lnTo>
                  <a:lnTo>
                    <a:pt x="73" y="271"/>
                  </a:lnTo>
                  <a:lnTo>
                    <a:pt x="53" y="327"/>
                  </a:lnTo>
                  <a:lnTo>
                    <a:pt x="121" y="335"/>
                  </a:lnTo>
                  <a:lnTo>
                    <a:pt x="237" y="333"/>
                  </a:lnTo>
                  <a:lnTo>
                    <a:pt x="269" y="280"/>
                  </a:lnTo>
                  <a:lnTo>
                    <a:pt x="206" y="210"/>
                  </a:lnTo>
                  <a:lnTo>
                    <a:pt x="282" y="173"/>
                  </a:lnTo>
                  <a:lnTo>
                    <a:pt x="302" y="184"/>
                  </a:lnTo>
                  <a:lnTo>
                    <a:pt x="282" y="51"/>
                  </a:lnTo>
                  <a:lnTo>
                    <a:pt x="226" y="18"/>
                  </a:lnTo>
                  <a:lnTo>
                    <a:pt x="165" y="40"/>
                  </a:lnTo>
                  <a:lnTo>
                    <a:pt x="173" y="25"/>
                  </a:lnTo>
                  <a:lnTo>
                    <a:pt x="121" y="0"/>
                  </a:lnTo>
                  <a:lnTo>
                    <a:pt x="93" y="0"/>
                  </a:lnTo>
                  <a:lnTo>
                    <a:pt x="91" y="73"/>
                  </a:lnTo>
                  <a:lnTo>
                    <a:pt x="60" y="53"/>
                  </a:lnTo>
                  <a:lnTo>
                    <a:pt x="41" y="77"/>
                  </a:lnTo>
                  <a:lnTo>
                    <a:pt x="36" y="121"/>
                  </a:lnTo>
                  <a:lnTo>
                    <a:pt x="0" y="13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8" name="Google Shape;528;p75"/>
            <p:cNvSpPr/>
            <p:nvPr/>
          </p:nvSpPr>
          <p:spPr>
            <a:xfrm>
              <a:off x="4762359" y="3121720"/>
              <a:ext cx="146196" cy="172085"/>
            </a:xfrm>
            <a:custGeom>
              <a:avLst/>
              <a:gdLst/>
              <a:ahLst/>
              <a:cxnLst/>
              <a:rect l="l" t="t" r="r" b="b"/>
              <a:pathLst>
                <a:path w="216" h="216" extrusionOk="0">
                  <a:moveTo>
                    <a:pt x="0" y="87"/>
                  </a:moveTo>
                  <a:lnTo>
                    <a:pt x="29" y="38"/>
                  </a:lnTo>
                  <a:lnTo>
                    <a:pt x="98" y="19"/>
                  </a:lnTo>
                  <a:lnTo>
                    <a:pt x="183" y="21"/>
                  </a:lnTo>
                  <a:lnTo>
                    <a:pt x="216" y="0"/>
                  </a:lnTo>
                  <a:lnTo>
                    <a:pt x="205" y="45"/>
                  </a:lnTo>
                  <a:lnTo>
                    <a:pt x="146" y="35"/>
                  </a:lnTo>
                  <a:lnTo>
                    <a:pt x="116" y="73"/>
                  </a:lnTo>
                  <a:lnTo>
                    <a:pt x="85" y="52"/>
                  </a:lnTo>
                  <a:lnTo>
                    <a:pt x="107" y="110"/>
                  </a:lnTo>
                  <a:lnTo>
                    <a:pt x="79" y="121"/>
                  </a:lnTo>
                  <a:lnTo>
                    <a:pt x="133" y="145"/>
                  </a:lnTo>
                  <a:lnTo>
                    <a:pt x="133" y="169"/>
                  </a:lnTo>
                  <a:lnTo>
                    <a:pt x="89" y="175"/>
                  </a:lnTo>
                  <a:lnTo>
                    <a:pt x="104" y="216"/>
                  </a:lnTo>
                  <a:lnTo>
                    <a:pt x="51" y="203"/>
                  </a:lnTo>
                  <a:lnTo>
                    <a:pt x="35" y="164"/>
                  </a:lnTo>
                  <a:lnTo>
                    <a:pt x="105" y="148"/>
                  </a:lnTo>
                  <a:lnTo>
                    <a:pt x="35" y="142"/>
                  </a:lnTo>
                  <a:lnTo>
                    <a:pt x="0" y="8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29" name="Google Shape;529;p75"/>
            <p:cNvSpPr/>
            <p:nvPr/>
          </p:nvSpPr>
          <p:spPr>
            <a:xfrm>
              <a:off x="4843071" y="3322739"/>
              <a:ext cx="65484" cy="9137"/>
            </a:xfrm>
            <a:custGeom>
              <a:avLst/>
              <a:gdLst/>
              <a:ahLst/>
              <a:cxnLst/>
              <a:rect l="l" t="t" r="r" b="b"/>
              <a:pathLst>
                <a:path w="101" h="14" extrusionOk="0">
                  <a:moveTo>
                    <a:pt x="0" y="14"/>
                  </a:moveTo>
                  <a:lnTo>
                    <a:pt x="8" y="0"/>
                  </a:lnTo>
                  <a:lnTo>
                    <a:pt x="101" y="14"/>
                  </a:lnTo>
                  <a:lnTo>
                    <a:pt x="33" y="14"/>
                  </a:lnTo>
                  <a:lnTo>
                    <a:pt x="0" y="1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0" name="Google Shape;530;p75"/>
            <p:cNvSpPr/>
            <p:nvPr/>
          </p:nvSpPr>
          <p:spPr>
            <a:xfrm>
              <a:off x="2625770" y="1230313"/>
              <a:ext cx="1396474" cy="1222868"/>
            </a:xfrm>
            <a:custGeom>
              <a:avLst/>
              <a:gdLst/>
              <a:ahLst/>
              <a:cxnLst/>
              <a:rect l="l" t="t" r="r" b="b"/>
              <a:pathLst>
                <a:path w="2109" h="1540" extrusionOk="0">
                  <a:moveTo>
                    <a:pt x="0" y="432"/>
                  </a:moveTo>
                  <a:lnTo>
                    <a:pt x="12" y="409"/>
                  </a:lnTo>
                  <a:lnTo>
                    <a:pt x="149" y="365"/>
                  </a:lnTo>
                  <a:lnTo>
                    <a:pt x="236" y="365"/>
                  </a:lnTo>
                  <a:lnTo>
                    <a:pt x="285" y="330"/>
                  </a:lnTo>
                  <a:lnTo>
                    <a:pt x="270" y="319"/>
                  </a:lnTo>
                  <a:lnTo>
                    <a:pt x="301" y="307"/>
                  </a:lnTo>
                  <a:lnTo>
                    <a:pt x="275" y="299"/>
                  </a:lnTo>
                  <a:lnTo>
                    <a:pt x="321" y="285"/>
                  </a:lnTo>
                  <a:lnTo>
                    <a:pt x="304" y="273"/>
                  </a:lnTo>
                  <a:lnTo>
                    <a:pt x="243" y="296"/>
                  </a:lnTo>
                  <a:lnTo>
                    <a:pt x="183" y="267"/>
                  </a:lnTo>
                  <a:lnTo>
                    <a:pt x="260" y="250"/>
                  </a:lnTo>
                  <a:lnTo>
                    <a:pt x="303" y="201"/>
                  </a:lnTo>
                  <a:lnTo>
                    <a:pt x="397" y="199"/>
                  </a:lnTo>
                  <a:lnTo>
                    <a:pt x="393" y="146"/>
                  </a:lnTo>
                  <a:lnTo>
                    <a:pt x="463" y="144"/>
                  </a:lnTo>
                  <a:lnTo>
                    <a:pt x="534" y="182"/>
                  </a:lnTo>
                  <a:lnTo>
                    <a:pt x="450" y="133"/>
                  </a:lnTo>
                  <a:lnTo>
                    <a:pt x="609" y="100"/>
                  </a:lnTo>
                  <a:lnTo>
                    <a:pt x="648" y="124"/>
                  </a:lnTo>
                  <a:lnTo>
                    <a:pt x="653" y="170"/>
                  </a:lnTo>
                  <a:lnTo>
                    <a:pt x="674" y="131"/>
                  </a:lnTo>
                  <a:lnTo>
                    <a:pt x="776" y="159"/>
                  </a:lnTo>
                  <a:lnTo>
                    <a:pt x="741" y="136"/>
                  </a:lnTo>
                  <a:lnTo>
                    <a:pt x="790" y="140"/>
                  </a:lnTo>
                  <a:lnTo>
                    <a:pt x="747" y="113"/>
                  </a:lnTo>
                  <a:lnTo>
                    <a:pt x="735" y="92"/>
                  </a:lnTo>
                  <a:lnTo>
                    <a:pt x="758" y="87"/>
                  </a:lnTo>
                  <a:lnTo>
                    <a:pt x="961" y="152"/>
                  </a:lnTo>
                  <a:lnTo>
                    <a:pt x="945" y="131"/>
                  </a:lnTo>
                  <a:lnTo>
                    <a:pt x="989" y="127"/>
                  </a:lnTo>
                  <a:lnTo>
                    <a:pt x="961" y="109"/>
                  </a:lnTo>
                  <a:lnTo>
                    <a:pt x="1029" y="113"/>
                  </a:lnTo>
                  <a:lnTo>
                    <a:pt x="921" y="66"/>
                  </a:lnTo>
                  <a:lnTo>
                    <a:pt x="1118" y="92"/>
                  </a:lnTo>
                  <a:lnTo>
                    <a:pt x="1074" y="65"/>
                  </a:lnTo>
                  <a:lnTo>
                    <a:pt x="957" y="60"/>
                  </a:lnTo>
                  <a:lnTo>
                    <a:pt x="996" y="58"/>
                  </a:lnTo>
                  <a:lnTo>
                    <a:pt x="924" y="34"/>
                  </a:lnTo>
                  <a:lnTo>
                    <a:pt x="1009" y="41"/>
                  </a:lnTo>
                  <a:lnTo>
                    <a:pt x="974" y="31"/>
                  </a:lnTo>
                  <a:lnTo>
                    <a:pt x="1012" y="23"/>
                  </a:lnTo>
                  <a:lnTo>
                    <a:pt x="1157" y="66"/>
                  </a:lnTo>
                  <a:lnTo>
                    <a:pt x="1141" y="50"/>
                  </a:lnTo>
                  <a:lnTo>
                    <a:pt x="1204" y="34"/>
                  </a:lnTo>
                  <a:lnTo>
                    <a:pt x="1151" y="31"/>
                  </a:lnTo>
                  <a:lnTo>
                    <a:pt x="1149" y="9"/>
                  </a:lnTo>
                  <a:lnTo>
                    <a:pt x="1185" y="0"/>
                  </a:lnTo>
                  <a:lnTo>
                    <a:pt x="1574" y="10"/>
                  </a:lnTo>
                  <a:lnTo>
                    <a:pt x="1602" y="22"/>
                  </a:lnTo>
                  <a:lnTo>
                    <a:pt x="1591" y="31"/>
                  </a:lnTo>
                  <a:lnTo>
                    <a:pt x="1329" y="33"/>
                  </a:lnTo>
                  <a:lnTo>
                    <a:pt x="1360" y="44"/>
                  </a:lnTo>
                  <a:lnTo>
                    <a:pt x="1258" y="58"/>
                  </a:lnTo>
                  <a:lnTo>
                    <a:pt x="1626" y="34"/>
                  </a:lnTo>
                  <a:lnTo>
                    <a:pt x="1640" y="55"/>
                  </a:lnTo>
                  <a:lnTo>
                    <a:pt x="1591" y="67"/>
                  </a:lnTo>
                  <a:lnTo>
                    <a:pt x="1675" y="59"/>
                  </a:lnTo>
                  <a:lnTo>
                    <a:pt x="1772" y="83"/>
                  </a:lnTo>
                  <a:lnTo>
                    <a:pt x="1626" y="124"/>
                  </a:lnTo>
                  <a:lnTo>
                    <a:pt x="1392" y="120"/>
                  </a:lnTo>
                  <a:lnTo>
                    <a:pt x="1448" y="127"/>
                  </a:lnTo>
                  <a:lnTo>
                    <a:pt x="1349" y="144"/>
                  </a:lnTo>
                  <a:lnTo>
                    <a:pt x="1349" y="165"/>
                  </a:lnTo>
                  <a:lnTo>
                    <a:pt x="1607" y="133"/>
                  </a:lnTo>
                  <a:lnTo>
                    <a:pt x="1628" y="146"/>
                  </a:lnTo>
                  <a:lnTo>
                    <a:pt x="1574" y="177"/>
                  </a:lnTo>
                  <a:lnTo>
                    <a:pt x="1740" y="127"/>
                  </a:lnTo>
                  <a:lnTo>
                    <a:pt x="1749" y="175"/>
                  </a:lnTo>
                  <a:lnTo>
                    <a:pt x="1668" y="258"/>
                  </a:lnTo>
                  <a:lnTo>
                    <a:pt x="1827" y="163"/>
                  </a:lnTo>
                  <a:lnTo>
                    <a:pt x="1824" y="177"/>
                  </a:lnTo>
                  <a:lnTo>
                    <a:pt x="1900" y="176"/>
                  </a:lnTo>
                  <a:lnTo>
                    <a:pt x="1924" y="144"/>
                  </a:lnTo>
                  <a:lnTo>
                    <a:pt x="2007" y="140"/>
                  </a:lnTo>
                  <a:lnTo>
                    <a:pt x="2109" y="168"/>
                  </a:lnTo>
                  <a:lnTo>
                    <a:pt x="2009" y="209"/>
                  </a:lnTo>
                  <a:lnTo>
                    <a:pt x="2015" y="226"/>
                  </a:lnTo>
                  <a:lnTo>
                    <a:pt x="1787" y="250"/>
                  </a:lnTo>
                  <a:lnTo>
                    <a:pt x="1969" y="252"/>
                  </a:lnTo>
                  <a:lnTo>
                    <a:pt x="1820" y="286"/>
                  </a:lnTo>
                  <a:lnTo>
                    <a:pt x="1829" y="312"/>
                  </a:lnTo>
                  <a:lnTo>
                    <a:pt x="1930" y="286"/>
                  </a:lnTo>
                  <a:lnTo>
                    <a:pt x="1856" y="319"/>
                  </a:lnTo>
                  <a:lnTo>
                    <a:pt x="1847" y="361"/>
                  </a:lnTo>
                  <a:lnTo>
                    <a:pt x="1871" y="350"/>
                  </a:lnTo>
                  <a:lnTo>
                    <a:pt x="1801" y="388"/>
                  </a:lnTo>
                  <a:lnTo>
                    <a:pt x="1776" y="466"/>
                  </a:lnTo>
                  <a:lnTo>
                    <a:pt x="1813" y="449"/>
                  </a:lnTo>
                  <a:lnTo>
                    <a:pt x="1866" y="466"/>
                  </a:lnTo>
                  <a:lnTo>
                    <a:pt x="1818" y="466"/>
                  </a:lnTo>
                  <a:lnTo>
                    <a:pt x="1818" y="489"/>
                  </a:lnTo>
                  <a:lnTo>
                    <a:pt x="1898" y="499"/>
                  </a:lnTo>
                  <a:lnTo>
                    <a:pt x="1900" y="527"/>
                  </a:lnTo>
                  <a:lnTo>
                    <a:pt x="1780" y="522"/>
                  </a:lnTo>
                  <a:lnTo>
                    <a:pt x="1813" y="535"/>
                  </a:lnTo>
                  <a:lnTo>
                    <a:pt x="1746" y="543"/>
                  </a:lnTo>
                  <a:lnTo>
                    <a:pt x="1780" y="575"/>
                  </a:lnTo>
                  <a:lnTo>
                    <a:pt x="1842" y="576"/>
                  </a:lnTo>
                  <a:lnTo>
                    <a:pt x="1805" y="595"/>
                  </a:lnTo>
                  <a:lnTo>
                    <a:pt x="1854" y="612"/>
                  </a:lnTo>
                  <a:lnTo>
                    <a:pt x="1853" y="652"/>
                  </a:lnTo>
                  <a:lnTo>
                    <a:pt x="1763" y="628"/>
                  </a:lnTo>
                  <a:lnTo>
                    <a:pt x="1816" y="650"/>
                  </a:lnTo>
                  <a:lnTo>
                    <a:pt x="1784" y="663"/>
                  </a:lnTo>
                  <a:lnTo>
                    <a:pt x="1813" y="661"/>
                  </a:lnTo>
                  <a:lnTo>
                    <a:pt x="1805" y="686"/>
                  </a:lnTo>
                  <a:lnTo>
                    <a:pt x="1870" y="700"/>
                  </a:lnTo>
                  <a:lnTo>
                    <a:pt x="1768" y="692"/>
                  </a:lnTo>
                  <a:lnTo>
                    <a:pt x="1749" y="706"/>
                  </a:lnTo>
                  <a:lnTo>
                    <a:pt x="1827" y="738"/>
                  </a:lnTo>
                  <a:lnTo>
                    <a:pt x="1816" y="764"/>
                  </a:lnTo>
                  <a:lnTo>
                    <a:pt x="1754" y="780"/>
                  </a:lnTo>
                  <a:lnTo>
                    <a:pt x="1692" y="742"/>
                  </a:lnTo>
                  <a:lnTo>
                    <a:pt x="1599" y="776"/>
                  </a:lnTo>
                  <a:lnTo>
                    <a:pt x="1665" y="795"/>
                  </a:lnTo>
                  <a:lnTo>
                    <a:pt x="1602" y="813"/>
                  </a:lnTo>
                  <a:lnTo>
                    <a:pt x="1670" y="816"/>
                  </a:lnTo>
                  <a:lnTo>
                    <a:pt x="1648" y="855"/>
                  </a:lnTo>
                  <a:lnTo>
                    <a:pt x="1675" y="832"/>
                  </a:lnTo>
                  <a:lnTo>
                    <a:pt x="1749" y="864"/>
                  </a:lnTo>
                  <a:lnTo>
                    <a:pt x="1727" y="889"/>
                  </a:lnTo>
                  <a:lnTo>
                    <a:pt x="1768" y="879"/>
                  </a:lnTo>
                  <a:lnTo>
                    <a:pt x="1749" y="906"/>
                  </a:lnTo>
                  <a:lnTo>
                    <a:pt x="1778" y="894"/>
                  </a:lnTo>
                  <a:lnTo>
                    <a:pt x="1782" y="959"/>
                  </a:lnTo>
                  <a:lnTo>
                    <a:pt x="1749" y="934"/>
                  </a:lnTo>
                  <a:lnTo>
                    <a:pt x="1749" y="959"/>
                  </a:lnTo>
                  <a:lnTo>
                    <a:pt x="1717" y="958"/>
                  </a:lnTo>
                  <a:lnTo>
                    <a:pt x="1675" y="904"/>
                  </a:lnTo>
                  <a:lnTo>
                    <a:pt x="1575" y="873"/>
                  </a:lnTo>
                  <a:lnTo>
                    <a:pt x="1645" y="909"/>
                  </a:lnTo>
                  <a:lnTo>
                    <a:pt x="1552" y="928"/>
                  </a:lnTo>
                  <a:lnTo>
                    <a:pt x="1526" y="959"/>
                  </a:lnTo>
                  <a:lnTo>
                    <a:pt x="1612" y="966"/>
                  </a:lnTo>
                  <a:lnTo>
                    <a:pt x="1540" y="985"/>
                  </a:lnTo>
                  <a:lnTo>
                    <a:pt x="1650" y="963"/>
                  </a:lnTo>
                  <a:lnTo>
                    <a:pt x="1756" y="991"/>
                  </a:lnTo>
                  <a:lnTo>
                    <a:pt x="1618" y="1067"/>
                  </a:lnTo>
                  <a:lnTo>
                    <a:pt x="1483" y="1100"/>
                  </a:lnTo>
                  <a:lnTo>
                    <a:pt x="1434" y="1102"/>
                  </a:lnTo>
                  <a:lnTo>
                    <a:pt x="1404" y="1068"/>
                  </a:lnTo>
                  <a:lnTo>
                    <a:pt x="1420" y="1102"/>
                  </a:lnTo>
                  <a:lnTo>
                    <a:pt x="1379" y="1122"/>
                  </a:lnTo>
                  <a:lnTo>
                    <a:pt x="1329" y="1204"/>
                  </a:lnTo>
                  <a:lnTo>
                    <a:pt x="1288" y="1202"/>
                  </a:lnTo>
                  <a:lnTo>
                    <a:pt x="1279" y="1227"/>
                  </a:lnTo>
                  <a:lnTo>
                    <a:pt x="1239" y="1230"/>
                  </a:lnTo>
                  <a:lnTo>
                    <a:pt x="1219" y="1222"/>
                  </a:lnTo>
                  <a:lnTo>
                    <a:pt x="1246" y="1205"/>
                  </a:lnTo>
                  <a:lnTo>
                    <a:pt x="1218" y="1202"/>
                  </a:lnTo>
                  <a:lnTo>
                    <a:pt x="1203" y="1244"/>
                  </a:lnTo>
                  <a:lnTo>
                    <a:pt x="1140" y="1248"/>
                  </a:lnTo>
                  <a:lnTo>
                    <a:pt x="1141" y="1281"/>
                  </a:lnTo>
                  <a:lnTo>
                    <a:pt x="1102" y="1284"/>
                  </a:lnTo>
                  <a:lnTo>
                    <a:pt x="1136" y="1311"/>
                  </a:lnTo>
                  <a:lnTo>
                    <a:pt x="1091" y="1316"/>
                  </a:lnTo>
                  <a:lnTo>
                    <a:pt x="1126" y="1347"/>
                  </a:lnTo>
                  <a:lnTo>
                    <a:pt x="1094" y="1347"/>
                  </a:lnTo>
                  <a:lnTo>
                    <a:pt x="1119" y="1354"/>
                  </a:lnTo>
                  <a:lnTo>
                    <a:pt x="1094" y="1387"/>
                  </a:lnTo>
                  <a:lnTo>
                    <a:pt x="1074" y="1381"/>
                  </a:lnTo>
                  <a:lnTo>
                    <a:pt x="1091" y="1396"/>
                  </a:lnTo>
                  <a:lnTo>
                    <a:pt x="1048" y="1408"/>
                  </a:lnTo>
                  <a:lnTo>
                    <a:pt x="1074" y="1454"/>
                  </a:lnTo>
                  <a:lnTo>
                    <a:pt x="1048" y="1517"/>
                  </a:lnTo>
                  <a:lnTo>
                    <a:pt x="1016" y="1518"/>
                  </a:lnTo>
                  <a:lnTo>
                    <a:pt x="1040" y="1540"/>
                  </a:lnTo>
                  <a:lnTo>
                    <a:pt x="970" y="1540"/>
                  </a:lnTo>
                  <a:lnTo>
                    <a:pt x="961" y="1498"/>
                  </a:lnTo>
                  <a:lnTo>
                    <a:pt x="862" y="1503"/>
                  </a:lnTo>
                  <a:lnTo>
                    <a:pt x="885" y="1492"/>
                  </a:lnTo>
                  <a:lnTo>
                    <a:pt x="834" y="1475"/>
                  </a:lnTo>
                  <a:lnTo>
                    <a:pt x="859" y="1468"/>
                  </a:lnTo>
                  <a:lnTo>
                    <a:pt x="822" y="1468"/>
                  </a:lnTo>
                  <a:lnTo>
                    <a:pt x="835" y="1435"/>
                  </a:lnTo>
                  <a:lnTo>
                    <a:pt x="813" y="1442"/>
                  </a:lnTo>
                  <a:lnTo>
                    <a:pt x="747" y="1354"/>
                  </a:lnTo>
                  <a:lnTo>
                    <a:pt x="747" y="1327"/>
                  </a:lnTo>
                  <a:lnTo>
                    <a:pt x="796" y="1298"/>
                  </a:lnTo>
                  <a:lnTo>
                    <a:pt x="776" y="1289"/>
                  </a:lnTo>
                  <a:lnTo>
                    <a:pt x="726" y="1322"/>
                  </a:lnTo>
                  <a:lnTo>
                    <a:pt x="726" y="1256"/>
                  </a:lnTo>
                  <a:lnTo>
                    <a:pt x="680" y="1222"/>
                  </a:lnTo>
                  <a:lnTo>
                    <a:pt x="693" y="1169"/>
                  </a:lnTo>
                  <a:lnTo>
                    <a:pt x="665" y="1150"/>
                  </a:lnTo>
                  <a:lnTo>
                    <a:pt x="703" y="1104"/>
                  </a:lnTo>
                  <a:lnTo>
                    <a:pt x="680" y="1100"/>
                  </a:lnTo>
                  <a:lnTo>
                    <a:pt x="764" y="1100"/>
                  </a:lnTo>
                  <a:lnTo>
                    <a:pt x="756" y="1082"/>
                  </a:lnTo>
                  <a:lnTo>
                    <a:pt x="699" y="1084"/>
                  </a:lnTo>
                  <a:lnTo>
                    <a:pt x="785" y="1043"/>
                  </a:lnTo>
                  <a:lnTo>
                    <a:pt x="764" y="1030"/>
                  </a:lnTo>
                  <a:lnTo>
                    <a:pt x="785" y="985"/>
                  </a:lnTo>
                  <a:lnTo>
                    <a:pt x="715" y="983"/>
                  </a:lnTo>
                  <a:lnTo>
                    <a:pt x="637" y="947"/>
                  </a:lnTo>
                  <a:lnTo>
                    <a:pt x="776" y="966"/>
                  </a:lnTo>
                  <a:lnTo>
                    <a:pt x="752" y="950"/>
                  </a:lnTo>
                  <a:lnTo>
                    <a:pt x="776" y="943"/>
                  </a:lnTo>
                  <a:lnTo>
                    <a:pt x="721" y="916"/>
                  </a:lnTo>
                  <a:lnTo>
                    <a:pt x="741" y="904"/>
                  </a:lnTo>
                  <a:lnTo>
                    <a:pt x="711" y="914"/>
                  </a:lnTo>
                  <a:lnTo>
                    <a:pt x="730" y="895"/>
                  </a:lnTo>
                  <a:lnTo>
                    <a:pt x="694" y="897"/>
                  </a:lnTo>
                  <a:lnTo>
                    <a:pt x="735" y="882"/>
                  </a:lnTo>
                  <a:lnTo>
                    <a:pt x="674" y="861"/>
                  </a:lnTo>
                  <a:lnTo>
                    <a:pt x="660" y="895"/>
                  </a:lnTo>
                  <a:lnTo>
                    <a:pt x="609" y="897"/>
                  </a:lnTo>
                  <a:lnTo>
                    <a:pt x="599" y="882"/>
                  </a:lnTo>
                  <a:lnTo>
                    <a:pt x="633" y="861"/>
                  </a:lnTo>
                  <a:lnTo>
                    <a:pt x="606" y="861"/>
                  </a:lnTo>
                  <a:lnTo>
                    <a:pt x="637" y="804"/>
                  </a:lnTo>
                  <a:lnTo>
                    <a:pt x="601" y="794"/>
                  </a:lnTo>
                  <a:lnTo>
                    <a:pt x="619" y="768"/>
                  </a:lnTo>
                  <a:lnTo>
                    <a:pt x="562" y="697"/>
                  </a:lnTo>
                  <a:lnTo>
                    <a:pt x="581" y="696"/>
                  </a:lnTo>
                  <a:lnTo>
                    <a:pt x="504" y="635"/>
                  </a:lnTo>
                  <a:lnTo>
                    <a:pt x="504" y="612"/>
                  </a:lnTo>
                  <a:lnTo>
                    <a:pt x="419" y="582"/>
                  </a:lnTo>
                  <a:lnTo>
                    <a:pt x="340" y="565"/>
                  </a:lnTo>
                  <a:lnTo>
                    <a:pt x="269" y="593"/>
                  </a:lnTo>
                  <a:lnTo>
                    <a:pt x="210" y="575"/>
                  </a:lnTo>
                  <a:lnTo>
                    <a:pt x="232" y="598"/>
                  </a:lnTo>
                  <a:lnTo>
                    <a:pt x="170" y="587"/>
                  </a:lnTo>
                  <a:lnTo>
                    <a:pt x="117" y="564"/>
                  </a:lnTo>
                  <a:lnTo>
                    <a:pt x="170" y="543"/>
                  </a:lnTo>
                  <a:lnTo>
                    <a:pt x="53" y="522"/>
                  </a:lnTo>
                  <a:lnTo>
                    <a:pt x="96" y="502"/>
                  </a:lnTo>
                  <a:lnTo>
                    <a:pt x="236" y="508"/>
                  </a:lnTo>
                  <a:lnTo>
                    <a:pt x="253" y="500"/>
                  </a:lnTo>
                  <a:lnTo>
                    <a:pt x="228" y="488"/>
                  </a:lnTo>
                  <a:lnTo>
                    <a:pt x="252" y="476"/>
                  </a:lnTo>
                  <a:lnTo>
                    <a:pt x="126" y="484"/>
                  </a:lnTo>
                  <a:lnTo>
                    <a:pt x="0" y="43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1" name="Google Shape;531;p75"/>
            <p:cNvSpPr/>
            <p:nvPr/>
          </p:nvSpPr>
          <p:spPr>
            <a:xfrm>
              <a:off x="2184137" y="3838993"/>
              <a:ext cx="89850" cy="118784"/>
            </a:xfrm>
            <a:custGeom>
              <a:avLst/>
              <a:gdLst/>
              <a:ahLst/>
              <a:cxnLst/>
              <a:rect l="l" t="t" r="r" b="b"/>
              <a:pathLst>
                <a:path w="137" h="150" extrusionOk="0">
                  <a:moveTo>
                    <a:pt x="0" y="121"/>
                  </a:moveTo>
                  <a:lnTo>
                    <a:pt x="30" y="66"/>
                  </a:lnTo>
                  <a:lnTo>
                    <a:pt x="65" y="65"/>
                  </a:lnTo>
                  <a:lnTo>
                    <a:pt x="27" y="19"/>
                  </a:lnTo>
                  <a:lnTo>
                    <a:pt x="108" y="0"/>
                  </a:lnTo>
                  <a:lnTo>
                    <a:pt x="119" y="72"/>
                  </a:lnTo>
                  <a:lnTo>
                    <a:pt x="137" y="78"/>
                  </a:lnTo>
                  <a:lnTo>
                    <a:pt x="101" y="123"/>
                  </a:lnTo>
                  <a:lnTo>
                    <a:pt x="77" y="150"/>
                  </a:lnTo>
                  <a:lnTo>
                    <a:pt x="0" y="12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2" name="Google Shape;532;p75"/>
            <p:cNvSpPr/>
            <p:nvPr/>
          </p:nvSpPr>
          <p:spPr>
            <a:xfrm>
              <a:off x="2898364" y="4111587"/>
              <a:ext cx="108124" cy="181222"/>
            </a:xfrm>
            <a:custGeom>
              <a:avLst/>
              <a:gdLst/>
              <a:ahLst/>
              <a:cxnLst/>
              <a:rect l="l" t="t" r="r" b="b"/>
              <a:pathLst>
                <a:path w="166" h="236" extrusionOk="0">
                  <a:moveTo>
                    <a:pt x="0" y="77"/>
                  </a:moveTo>
                  <a:lnTo>
                    <a:pt x="24" y="110"/>
                  </a:lnTo>
                  <a:lnTo>
                    <a:pt x="56" y="135"/>
                  </a:lnTo>
                  <a:lnTo>
                    <a:pt x="49" y="201"/>
                  </a:lnTo>
                  <a:lnTo>
                    <a:pt x="67" y="236"/>
                  </a:lnTo>
                  <a:lnTo>
                    <a:pt x="166" y="222"/>
                  </a:lnTo>
                  <a:lnTo>
                    <a:pt x="110" y="149"/>
                  </a:lnTo>
                  <a:lnTo>
                    <a:pt x="149" y="86"/>
                  </a:lnTo>
                  <a:lnTo>
                    <a:pt x="50" y="0"/>
                  </a:lnTo>
                  <a:lnTo>
                    <a:pt x="17" y="25"/>
                  </a:lnTo>
                  <a:lnTo>
                    <a:pt x="31" y="48"/>
                  </a:lnTo>
                  <a:lnTo>
                    <a:pt x="0" y="7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3" name="Google Shape;533;p75"/>
            <p:cNvSpPr/>
            <p:nvPr/>
          </p:nvSpPr>
          <p:spPr>
            <a:xfrm>
              <a:off x="2592266" y="3785692"/>
              <a:ext cx="59392" cy="51778"/>
            </a:xfrm>
            <a:custGeom>
              <a:avLst/>
              <a:gdLst/>
              <a:ahLst/>
              <a:cxnLst/>
              <a:rect l="l" t="t" r="r" b="b"/>
              <a:pathLst>
                <a:path w="90" h="66" extrusionOk="0">
                  <a:moveTo>
                    <a:pt x="0" y="49"/>
                  </a:moveTo>
                  <a:lnTo>
                    <a:pt x="68" y="48"/>
                  </a:lnTo>
                  <a:lnTo>
                    <a:pt x="36" y="5"/>
                  </a:lnTo>
                  <a:lnTo>
                    <a:pt x="90" y="0"/>
                  </a:lnTo>
                  <a:lnTo>
                    <a:pt x="90" y="66"/>
                  </a:lnTo>
                  <a:lnTo>
                    <a:pt x="0" y="4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4" name="Google Shape;534;p75"/>
            <p:cNvSpPr/>
            <p:nvPr/>
          </p:nvSpPr>
          <p:spPr>
            <a:xfrm>
              <a:off x="2251143" y="3895339"/>
              <a:ext cx="137058" cy="83758"/>
            </a:xfrm>
            <a:custGeom>
              <a:avLst/>
              <a:gdLst/>
              <a:ahLst/>
              <a:cxnLst/>
              <a:rect l="l" t="t" r="r" b="b"/>
              <a:pathLst>
                <a:path w="211" h="104" extrusionOk="0">
                  <a:moveTo>
                    <a:pt x="0" y="51"/>
                  </a:moveTo>
                  <a:lnTo>
                    <a:pt x="36" y="6"/>
                  </a:lnTo>
                  <a:lnTo>
                    <a:pt x="151" y="0"/>
                  </a:lnTo>
                  <a:lnTo>
                    <a:pt x="211" y="32"/>
                  </a:lnTo>
                  <a:lnTo>
                    <a:pt x="161" y="38"/>
                  </a:lnTo>
                  <a:lnTo>
                    <a:pt x="73" y="104"/>
                  </a:lnTo>
                  <a:lnTo>
                    <a:pt x="57" y="87"/>
                  </a:lnTo>
                  <a:lnTo>
                    <a:pt x="0" y="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5" name="Google Shape;535;p75"/>
            <p:cNvSpPr/>
            <p:nvPr/>
          </p:nvSpPr>
          <p:spPr>
            <a:xfrm>
              <a:off x="4670987" y="2890243"/>
              <a:ext cx="150765" cy="97464"/>
            </a:xfrm>
            <a:custGeom>
              <a:avLst/>
              <a:gdLst/>
              <a:ahLst/>
              <a:cxnLst/>
              <a:rect l="l" t="t" r="r" b="b"/>
              <a:pathLst>
                <a:path w="232" h="121" extrusionOk="0">
                  <a:moveTo>
                    <a:pt x="0" y="71"/>
                  </a:moveTo>
                  <a:lnTo>
                    <a:pt x="35" y="20"/>
                  </a:lnTo>
                  <a:lnTo>
                    <a:pt x="82" y="35"/>
                  </a:lnTo>
                  <a:lnTo>
                    <a:pt x="162" y="0"/>
                  </a:lnTo>
                  <a:lnTo>
                    <a:pt x="209" y="8"/>
                  </a:lnTo>
                  <a:lnTo>
                    <a:pt x="232" y="26"/>
                  </a:lnTo>
                  <a:lnTo>
                    <a:pt x="143" y="107"/>
                  </a:lnTo>
                  <a:lnTo>
                    <a:pt x="67" y="121"/>
                  </a:lnTo>
                  <a:lnTo>
                    <a:pt x="0" y="7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6" name="Google Shape;536;p75"/>
            <p:cNvSpPr/>
            <p:nvPr/>
          </p:nvSpPr>
          <p:spPr>
            <a:xfrm>
              <a:off x="3737466" y="2176017"/>
              <a:ext cx="254320" cy="138582"/>
            </a:xfrm>
            <a:custGeom>
              <a:avLst/>
              <a:gdLst/>
              <a:ahLst/>
              <a:cxnLst/>
              <a:rect l="l" t="t" r="r" b="b"/>
              <a:pathLst>
                <a:path w="381" h="174" extrusionOk="0">
                  <a:moveTo>
                    <a:pt x="0" y="62"/>
                  </a:moveTo>
                  <a:lnTo>
                    <a:pt x="24" y="53"/>
                  </a:lnTo>
                  <a:lnTo>
                    <a:pt x="10" y="37"/>
                  </a:lnTo>
                  <a:lnTo>
                    <a:pt x="43" y="47"/>
                  </a:lnTo>
                  <a:lnTo>
                    <a:pt x="28" y="19"/>
                  </a:lnTo>
                  <a:lnTo>
                    <a:pt x="65" y="36"/>
                  </a:lnTo>
                  <a:lnTo>
                    <a:pt x="46" y="2"/>
                  </a:lnTo>
                  <a:lnTo>
                    <a:pt x="106" y="29"/>
                  </a:lnTo>
                  <a:lnTo>
                    <a:pt x="111" y="74"/>
                  </a:lnTo>
                  <a:lnTo>
                    <a:pt x="143" y="24"/>
                  </a:lnTo>
                  <a:lnTo>
                    <a:pt x="174" y="42"/>
                  </a:lnTo>
                  <a:lnTo>
                    <a:pt x="198" y="18"/>
                  </a:lnTo>
                  <a:lnTo>
                    <a:pt x="220" y="50"/>
                  </a:lnTo>
                  <a:lnTo>
                    <a:pt x="214" y="19"/>
                  </a:lnTo>
                  <a:lnTo>
                    <a:pt x="276" y="19"/>
                  </a:lnTo>
                  <a:lnTo>
                    <a:pt x="285" y="0"/>
                  </a:lnTo>
                  <a:lnTo>
                    <a:pt x="313" y="18"/>
                  </a:lnTo>
                  <a:lnTo>
                    <a:pt x="347" y="11"/>
                  </a:lnTo>
                  <a:lnTo>
                    <a:pt x="323" y="24"/>
                  </a:lnTo>
                  <a:lnTo>
                    <a:pt x="381" y="79"/>
                  </a:lnTo>
                  <a:lnTo>
                    <a:pt x="331" y="128"/>
                  </a:lnTo>
                  <a:lnTo>
                    <a:pt x="189" y="174"/>
                  </a:lnTo>
                  <a:lnTo>
                    <a:pt x="63" y="154"/>
                  </a:lnTo>
                  <a:lnTo>
                    <a:pt x="94" y="108"/>
                  </a:lnTo>
                  <a:lnTo>
                    <a:pt x="19" y="92"/>
                  </a:lnTo>
                  <a:lnTo>
                    <a:pt x="92" y="88"/>
                  </a:lnTo>
                  <a:lnTo>
                    <a:pt x="65" y="75"/>
                  </a:lnTo>
                  <a:lnTo>
                    <a:pt x="93" y="62"/>
                  </a:lnTo>
                  <a:lnTo>
                    <a:pt x="0" y="6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7" name="Google Shape;537;p75"/>
            <p:cNvSpPr/>
            <p:nvPr/>
          </p:nvSpPr>
          <p:spPr>
            <a:xfrm>
              <a:off x="5863395" y="3305988"/>
              <a:ext cx="671586" cy="807123"/>
            </a:xfrm>
            <a:custGeom>
              <a:avLst/>
              <a:gdLst/>
              <a:ahLst/>
              <a:cxnLst/>
              <a:rect l="l" t="t" r="r" b="b"/>
              <a:pathLst>
                <a:path w="1020" h="1015" extrusionOk="0">
                  <a:moveTo>
                    <a:pt x="0" y="462"/>
                  </a:moveTo>
                  <a:lnTo>
                    <a:pt x="29" y="439"/>
                  </a:lnTo>
                  <a:lnTo>
                    <a:pt x="107" y="439"/>
                  </a:lnTo>
                  <a:lnTo>
                    <a:pt x="53" y="333"/>
                  </a:lnTo>
                  <a:lnTo>
                    <a:pt x="84" y="304"/>
                  </a:lnTo>
                  <a:lnTo>
                    <a:pt x="131" y="308"/>
                  </a:lnTo>
                  <a:lnTo>
                    <a:pt x="233" y="192"/>
                  </a:lnTo>
                  <a:lnTo>
                    <a:pt x="226" y="160"/>
                  </a:lnTo>
                  <a:lnTo>
                    <a:pt x="253" y="141"/>
                  </a:lnTo>
                  <a:lnTo>
                    <a:pt x="208" y="106"/>
                  </a:lnTo>
                  <a:lnTo>
                    <a:pt x="206" y="49"/>
                  </a:lnTo>
                  <a:lnTo>
                    <a:pt x="305" y="49"/>
                  </a:lnTo>
                  <a:lnTo>
                    <a:pt x="335" y="22"/>
                  </a:lnTo>
                  <a:lnTo>
                    <a:pt x="389" y="0"/>
                  </a:lnTo>
                  <a:lnTo>
                    <a:pt x="427" y="20"/>
                  </a:lnTo>
                  <a:lnTo>
                    <a:pt x="378" y="79"/>
                  </a:lnTo>
                  <a:lnTo>
                    <a:pt x="401" y="127"/>
                  </a:lnTo>
                  <a:lnTo>
                    <a:pt x="363" y="134"/>
                  </a:lnTo>
                  <a:lnTo>
                    <a:pt x="380" y="194"/>
                  </a:lnTo>
                  <a:lnTo>
                    <a:pt x="452" y="220"/>
                  </a:lnTo>
                  <a:lnTo>
                    <a:pt x="418" y="276"/>
                  </a:lnTo>
                  <a:lnTo>
                    <a:pt x="511" y="329"/>
                  </a:lnTo>
                  <a:lnTo>
                    <a:pt x="692" y="363"/>
                  </a:lnTo>
                  <a:lnTo>
                    <a:pt x="696" y="310"/>
                  </a:lnTo>
                  <a:lnTo>
                    <a:pt x="719" y="304"/>
                  </a:lnTo>
                  <a:lnTo>
                    <a:pt x="724" y="330"/>
                  </a:lnTo>
                  <a:lnTo>
                    <a:pt x="737" y="353"/>
                  </a:lnTo>
                  <a:lnTo>
                    <a:pt x="829" y="343"/>
                  </a:lnTo>
                  <a:lnTo>
                    <a:pt x="823" y="311"/>
                  </a:lnTo>
                  <a:lnTo>
                    <a:pt x="972" y="249"/>
                  </a:lnTo>
                  <a:lnTo>
                    <a:pt x="983" y="286"/>
                  </a:lnTo>
                  <a:lnTo>
                    <a:pt x="1020" y="300"/>
                  </a:lnTo>
                  <a:lnTo>
                    <a:pt x="1005" y="337"/>
                  </a:lnTo>
                  <a:lnTo>
                    <a:pt x="944" y="360"/>
                  </a:lnTo>
                  <a:lnTo>
                    <a:pt x="853" y="528"/>
                  </a:lnTo>
                  <a:lnTo>
                    <a:pt x="835" y="461"/>
                  </a:lnTo>
                  <a:lnTo>
                    <a:pt x="819" y="486"/>
                  </a:lnTo>
                  <a:lnTo>
                    <a:pt x="797" y="453"/>
                  </a:lnTo>
                  <a:lnTo>
                    <a:pt x="837" y="412"/>
                  </a:lnTo>
                  <a:lnTo>
                    <a:pt x="759" y="406"/>
                  </a:lnTo>
                  <a:lnTo>
                    <a:pt x="709" y="359"/>
                  </a:lnTo>
                  <a:lnTo>
                    <a:pt x="693" y="385"/>
                  </a:lnTo>
                  <a:lnTo>
                    <a:pt x="711" y="406"/>
                  </a:lnTo>
                  <a:lnTo>
                    <a:pt x="687" y="420"/>
                  </a:lnTo>
                  <a:lnTo>
                    <a:pt x="710" y="442"/>
                  </a:lnTo>
                  <a:lnTo>
                    <a:pt x="724" y="538"/>
                  </a:lnTo>
                  <a:lnTo>
                    <a:pt x="693" y="522"/>
                  </a:lnTo>
                  <a:lnTo>
                    <a:pt x="634" y="598"/>
                  </a:lnTo>
                  <a:lnTo>
                    <a:pt x="424" y="750"/>
                  </a:lnTo>
                  <a:lnTo>
                    <a:pt x="409" y="939"/>
                  </a:lnTo>
                  <a:lnTo>
                    <a:pt x="321" y="1015"/>
                  </a:lnTo>
                  <a:lnTo>
                    <a:pt x="243" y="869"/>
                  </a:lnTo>
                  <a:lnTo>
                    <a:pt x="211" y="753"/>
                  </a:lnTo>
                  <a:lnTo>
                    <a:pt x="183" y="726"/>
                  </a:lnTo>
                  <a:lnTo>
                    <a:pt x="161" y="516"/>
                  </a:lnTo>
                  <a:lnTo>
                    <a:pt x="144" y="508"/>
                  </a:lnTo>
                  <a:lnTo>
                    <a:pt x="132" y="555"/>
                  </a:lnTo>
                  <a:lnTo>
                    <a:pt x="82" y="567"/>
                  </a:lnTo>
                  <a:lnTo>
                    <a:pt x="31" y="512"/>
                  </a:lnTo>
                  <a:lnTo>
                    <a:pt x="80" y="483"/>
                  </a:lnTo>
                  <a:lnTo>
                    <a:pt x="31" y="494"/>
                  </a:lnTo>
                  <a:lnTo>
                    <a:pt x="0" y="46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8" name="Google Shape;538;p75"/>
            <p:cNvSpPr/>
            <p:nvPr/>
          </p:nvSpPr>
          <p:spPr>
            <a:xfrm>
              <a:off x="6487773" y="4181639"/>
              <a:ext cx="249751" cy="315235"/>
            </a:xfrm>
            <a:custGeom>
              <a:avLst/>
              <a:gdLst/>
              <a:ahLst/>
              <a:cxnLst/>
              <a:rect l="l" t="t" r="r" b="b"/>
              <a:pathLst>
                <a:path w="377" h="394" extrusionOk="0">
                  <a:moveTo>
                    <a:pt x="0" y="0"/>
                  </a:moveTo>
                  <a:lnTo>
                    <a:pt x="83" y="16"/>
                  </a:lnTo>
                  <a:lnTo>
                    <a:pt x="188" y="119"/>
                  </a:lnTo>
                  <a:lnTo>
                    <a:pt x="274" y="157"/>
                  </a:lnTo>
                  <a:lnTo>
                    <a:pt x="264" y="185"/>
                  </a:lnTo>
                  <a:lnTo>
                    <a:pt x="295" y="183"/>
                  </a:lnTo>
                  <a:lnTo>
                    <a:pt x="290" y="221"/>
                  </a:lnTo>
                  <a:lnTo>
                    <a:pt x="377" y="294"/>
                  </a:lnTo>
                  <a:lnTo>
                    <a:pt x="367" y="393"/>
                  </a:lnTo>
                  <a:lnTo>
                    <a:pt x="330" y="394"/>
                  </a:lnTo>
                  <a:lnTo>
                    <a:pt x="253" y="337"/>
                  </a:lnTo>
                  <a:lnTo>
                    <a:pt x="129" y="139"/>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39" name="Google Shape;539;p75"/>
            <p:cNvSpPr/>
            <p:nvPr/>
          </p:nvSpPr>
          <p:spPr>
            <a:xfrm>
              <a:off x="6720773" y="4499919"/>
              <a:ext cx="208634" cy="77667"/>
            </a:xfrm>
            <a:custGeom>
              <a:avLst/>
              <a:gdLst/>
              <a:ahLst/>
              <a:cxnLst/>
              <a:rect l="l" t="t" r="r" b="b"/>
              <a:pathLst>
                <a:path w="315" h="99" extrusionOk="0">
                  <a:moveTo>
                    <a:pt x="0" y="28"/>
                  </a:moveTo>
                  <a:lnTo>
                    <a:pt x="21" y="0"/>
                  </a:lnTo>
                  <a:lnTo>
                    <a:pt x="242" y="31"/>
                  </a:lnTo>
                  <a:lnTo>
                    <a:pt x="264" y="56"/>
                  </a:lnTo>
                  <a:lnTo>
                    <a:pt x="309" y="65"/>
                  </a:lnTo>
                  <a:lnTo>
                    <a:pt x="315" y="99"/>
                  </a:lnTo>
                  <a:lnTo>
                    <a:pt x="55" y="51"/>
                  </a:lnTo>
                  <a:lnTo>
                    <a:pt x="0" y="2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0" name="Google Shape;540;p75"/>
            <p:cNvSpPr/>
            <p:nvPr/>
          </p:nvSpPr>
          <p:spPr>
            <a:xfrm>
              <a:off x="6806054" y="4216665"/>
              <a:ext cx="226908" cy="233000"/>
            </a:xfrm>
            <a:custGeom>
              <a:avLst/>
              <a:gdLst/>
              <a:ahLst/>
              <a:cxnLst/>
              <a:rect l="l" t="t" r="r" b="b"/>
              <a:pathLst>
                <a:path w="342" h="291" extrusionOk="0">
                  <a:moveTo>
                    <a:pt x="0" y="131"/>
                  </a:moveTo>
                  <a:lnTo>
                    <a:pt x="23" y="93"/>
                  </a:lnTo>
                  <a:lnTo>
                    <a:pt x="51" y="116"/>
                  </a:lnTo>
                  <a:lnTo>
                    <a:pt x="156" y="107"/>
                  </a:lnTo>
                  <a:lnTo>
                    <a:pt x="190" y="95"/>
                  </a:lnTo>
                  <a:lnTo>
                    <a:pt x="236" y="0"/>
                  </a:lnTo>
                  <a:lnTo>
                    <a:pt x="296" y="3"/>
                  </a:lnTo>
                  <a:lnTo>
                    <a:pt x="283" y="28"/>
                  </a:lnTo>
                  <a:lnTo>
                    <a:pt x="342" y="116"/>
                  </a:lnTo>
                  <a:lnTo>
                    <a:pt x="309" y="110"/>
                  </a:lnTo>
                  <a:lnTo>
                    <a:pt x="250" y="209"/>
                  </a:lnTo>
                  <a:lnTo>
                    <a:pt x="242" y="272"/>
                  </a:lnTo>
                  <a:lnTo>
                    <a:pt x="204" y="291"/>
                  </a:lnTo>
                  <a:lnTo>
                    <a:pt x="139" y="254"/>
                  </a:lnTo>
                  <a:lnTo>
                    <a:pt x="100" y="271"/>
                  </a:lnTo>
                  <a:lnTo>
                    <a:pt x="95" y="241"/>
                  </a:lnTo>
                  <a:lnTo>
                    <a:pt x="41" y="247"/>
                  </a:lnTo>
                  <a:lnTo>
                    <a:pt x="0" y="13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1" name="Google Shape;541;p75"/>
            <p:cNvSpPr/>
            <p:nvPr/>
          </p:nvSpPr>
          <p:spPr>
            <a:xfrm>
              <a:off x="6982707" y="4569971"/>
              <a:ext cx="56347" cy="15229"/>
            </a:xfrm>
            <a:custGeom>
              <a:avLst/>
              <a:gdLst/>
              <a:ahLst/>
              <a:cxnLst/>
              <a:rect l="l" t="t" r="r" b="b"/>
              <a:pathLst>
                <a:path w="84" h="21" extrusionOk="0">
                  <a:moveTo>
                    <a:pt x="0" y="4"/>
                  </a:moveTo>
                  <a:lnTo>
                    <a:pt x="9" y="21"/>
                  </a:lnTo>
                  <a:lnTo>
                    <a:pt x="84" y="6"/>
                  </a:lnTo>
                  <a:lnTo>
                    <a:pt x="27" y="0"/>
                  </a:lnTo>
                  <a:lnTo>
                    <a:pt x="0" y="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2" name="Google Shape;542;p75"/>
            <p:cNvSpPr/>
            <p:nvPr/>
          </p:nvSpPr>
          <p:spPr>
            <a:xfrm>
              <a:off x="7032961" y="4286717"/>
              <a:ext cx="140104" cy="202542"/>
            </a:xfrm>
            <a:custGeom>
              <a:avLst/>
              <a:gdLst/>
              <a:ahLst/>
              <a:cxnLst/>
              <a:rect l="l" t="t" r="r" b="b"/>
              <a:pathLst>
                <a:path w="214" h="254" extrusionOk="0">
                  <a:moveTo>
                    <a:pt x="0" y="151"/>
                  </a:moveTo>
                  <a:lnTo>
                    <a:pt x="27" y="198"/>
                  </a:lnTo>
                  <a:lnTo>
                    <a:pt x="18" y="244"/>
                  </a:lnTo>
                  <a:lnTo>
                    <a:pt x="53" y="254"/>
                  </a:lnTo>
                  <a:lnTo>
                    <a:pt x="50" y="160"/>
                  </a:lnTo>
                  <a:lnTo>
                    <a:pt x="72" y="151"/>
                  </a:lnTo>
                  <a:lnTo>
                    <a:pt x="76" y="187"/>
                  </a:lnTo>
                  <a:lnTo>
                    <a:pt x="95" y="228"/>
                  </a:lnTo>
                  <a:lnTo>
                    <a:pt x="133" y="210"/>
                  </a:lnTo>
                  <a:lnTo>
                    <a:pt x="87" y="122"/>
                  </a:lnTo>
                  <a:lnTo>
                    <a:pt x="158" y="84"/>
                  </a:lnTo>
                  <a:lnTo>
                    <a:pt x="62" y="108"/>
                  </a:lnTo>
                  <a:lnTo>
                    <a:pt x="48" y="52"/>
                  </a:lnTo>
                  <a:lnTo>
                    <a:pt x="188" y="46"/>
                  </a:lnTo>
                  <a:lnTo>
                    <a:pt x="214" y="0"/>
                  </a:lnTo>
                  <a:lnTo>
                    <a:pt x="172" y="29"/>
                  </a:lnTo>
                  <a:lnTo>
                    <a:pt x="72" y="14"/>
                  </a:lnTo>
                  <a:lnTo>
                    <a:pt x="38" y="35"/>
                  </a:lnTo>
                  <a:lnTo>
                    <a:pt x="0" y="1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3" name="Google Shape;543;p75"/>
            <p:cNvSpPr/>
            <p:nvPr/>
          </p:nvSpPr>
          <p:spPr>
            <a:xfrm>
              <a:off x="7142608" y="4569971"/>
              <a:ext cx="79189" cy="50255"/>
            </a:xfrm>
            <a:custGeom>
              <a:avLst/>
              <a:gdLst/>
              <a:ahLst/>
              <a:cxnLst/>
              <a:rect l="l" t="t" r="r" b="b"/>
              <a:pathLst>
                <a:path w="120" h="65" extrusionOk="0">
                  <a:moveTo>
                    <a:pt x="0" y="38"/>
                  </a:moveTo>
                  <a:lnTo>
                    <a:pt x="5" y="65"/>
                  </a:lnTo>
                  <a:lnTo>
                    <a:pt x="120" y="0"/>
                  </a:lnTo>
                  <a:lnTo>
                    <a:pt x="34" y="20"/>
                  </a:lnTo>
                  <a:lnTo>
                    <a:pt x="0" y="3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4" name="Google Shape;544;p75"/>
            <p:cNvSpPr/>
            <p:nvPr/>
          </p:nvSpPr>
          <p:spPr>
            <a:xfrm>
              <a:off x="7227889" y="4277580"/>
              <a:ext cx="24366" cy="80713"/>
            </a:xfrm>
            <a:custGeom>
              <a:avLst/>
              <a:gdLst/>
              <a:ahLst/>
              <a:cxnLst/>
              <a:rect l="l" t="t" r="r" b="b"/>
              <a:pathLst>
                <a:path w="40" h="104" extrusionOk="0">
                  <a:moveTo>
                    <a:pt x="0" y="37"/>
                  </a:moveTo>
                  <a:lnTo>
                    <a:pt x="9" y="83"/>
                  </a:lnTo>
                  <a:lnTo>
                    <a:pt x="32" y="104"/>
                  </a:lnTo>
                  <a:lnTo>
                    <a:pt x="17" y="60"/>
                  </a:lnTo>
                  <a:lnTo>
                    <a:pt x="40" y="55"/>
                  </a:lnTo>
                  <a:lnTo>
                    <a:pt x="38" y="22"/>
                  </a:lnTo>
                  <a:lnTo>
                    <a:pt x="9" y="43"/>
                  </a:lnTo>
                  <a:lnTo>
                    <a:pt x="21" y="0"/>
                  </a:lnTo>
                  <a:lnTo>
                    <a:pt x="0" y="3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5" name="Google Shape;545;p75"/>
            <p:cNvSpPr/>
            <p:nvPr/>
          </p:nvSpPr>
          <p:spPr>
            <a:xfrm>
              <a:off x="7237026" y="4411593"/>
              <a:ext cx="65484" cy="25889"/>
            </a:xfrm>
            <a:custGeom>
              <a:avLst/>
              <a:gdLst/>
              <a:ahLst/>
              <a:cxnLst/>
              <a:rect l="l" t="t" r="r" b="b"/>
              <a:pathLst>
                <a:path w="99" h="33" extrusionOk="0">
                  <a:moveTo>
                    <a:pt x="0" y="13"/>
                  </a:moveTo>
                  <a:lnTo>
                    <a:pt x="55" y="0"/>
                  </a:lnTo>
                  <a:lnTo>
                    <a:pt x="99" y="33"/>
                  </a:lnTo>
                  <a:lnTo>
                    <a:pt x="0" y="1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6" name="Google Shape;546;p75"/>
            <p:cNvSpPr/>
            <p:nvPr/>
          </p:nvSpPr>
          <p:spPr>
            <a:xfrm>
              <a:off x="7304032" y="4346109"/>
              <a:ext cx="240614" cy="239091"/>
            </a:xfrm>
            <a:custGeom>
              <a:avLst/>
              <a:gdLst/>
              <a:ahLst/>
              <a:cxnLst/>
              <a:rect l="l" t="t" r="r" b="b"/>
              <a:pathLst>
                <a:path w="362" h="300" extrusionOk="0">
                  <a:moveTo>
                    <a:pt x="0" y="37"/>
                  </a:moveTo>
                  <a:lnTo>
                    <a:pt x="52" y="65"/>
                  </a:lnTo>
                  <a:lnTo>
                    <a:pt x="105" y="59"/>
                  </a:lnTo>
                  <a:lnTo>
                    <a:pt x="38" y="80"/>
                  </a:lnTo>
                  <a:lnTo>
                    <a:pt x="71" y="129"/>
                  </a:lnTo>
                  <a:lnTo>
                    <a:pt x="102" y="87"/>
                  </a:lnTo>
                  <a:lnTo>
                    <a:pt x="123" y="129"/>
                  </a:lnTo>
                  <a:lnTo>
                    <a:pt x="254" y="174"/>
                  </a:lnTo>
                  <a:lnTo>
                    <a:pt x="285" y="247"/>
                  </a:lnTo>
                  <a:lnTo>
                    <a:pt x="260" y="243"/>
                  </a:lnTo>
                  <a:lnTo>
                    <a:pt x="241" y="279"/>
                  </a:lnTo>
                  <a:lnTo>
                    <a:pt x="319" y="263"/>
                  </a:lnTo>
                  <a:lnTo>
                    <a:pt x="362" y="300"/>
                  </a:lnTo>
                  <a:lnTo>
                    <a:pt x="357" y="76"/>
                  </a:lnTo>
                  <a:lnTo>
                    <a:pt x="244" y="37"/>
                  </a:lnTo>
                  <a:lnTo>
                    <a:pt x="154" y="103"/>
                  </a:lnTo>
                  <a:lnTo>
                    <a:pt x="117" y="69"/>
                  </a:lnTo>
                  <a:lnTo>
                    <a:pt x="106" y="14"/>
                  </a:lnTo>
                  <a:lnTo>
                    <a:pt x="52" y="0"/>
                  </a:lnTo>
                  <a:lnTo>
                    <a:pt x="0" y="3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7" name="Google Shape;547;p75"/>
            <p:cNvSpPr/>
            <p:nvPr/>
          </p:nvSpPr>
          <p:spPr>
            <a:xfrm>
              <a:off x="7311647" y="4528853"/>
              <a:ext cx="12183" cy="21320"/>
            </a:xfrm>
            <a:custGeom>
              <a:avLst/>
              <a:gdLst/>
              <a:ahLst/>
              <a:cxnLst/>
              <a:rect l="l" t="t" r="r" b="b"/>
              <a:pathLst>
                <a:path w="16" h="26" extrusionOk="0">
                  <a:moveTo>
                    <a:pt x="0" y="26"/>
                  </a:moveTo>
                  <a:lnTo>
                    <a:pt x="10" y="0"/>
                  </a:lnTo>
                  <a:lnTo>
                    <a:pt x="16" y="15"/>
                  </a:lnTo>
                  <a:lnTo>
                    <a:pt x="0" y="2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8" name="Google Shape;548;p75"/>
            <p:cNvSpPr/>
            <p:nvPr/>
          </p:nvSpPr>
          <p:spPr>
            <a:xfrm>
              <a:off x="5313639" y="3184158"/>
              <a:ext cx="438587" cy="449248"/>
            </a:xfrm>
            <a:custGeom>
              <a:avLst/>
              <a:gdLst/>
              <a:ahLst/>
              <a:cxnLst/>
              <a:rect l="l" t="t" r="r" b="b"/>
              <a:pathLst>
                <a:path w="665" h="567" extrusionOk="0">
                  <a:moveTo>
                    <a:pt x="0" y="18"/>
                  </a:moveTo>
                  <a:lnTo>
                    <a:pt x="18" y="0"/>
                  </a:lnTo>
                  <a:lnTo>
                    <a:pt x="69" y="43"/>
                  </a:lnTo>
                  <a:lnTo>
                    <a:pt x="131" y="9"/>
                  </a:lnTo>
                  <a:lnTo>
                    <a:pt x="137" y="42"/>
                  </a:lnTo>
                  <a:lnTo>
                    <a:pt x="166" y="53"/>
                  </a:lnTo>
                  <a:lnTo>
                    <a:pt x="173" y="91"/>
                  </a:lnTo>
                  <a:lnTo>
                    <a:pt x="265" y="130"/>
                  </a:lnTo>
                  <a:lnTo>
                    <a:pt x="349" y="119"/>
                  </a:lnTo>
                  <a:lnTo>
                    <a:pt x="342" y="97"/>
                  </a:lnTo>
                  <a:lnTo>
                    <a:pt x="450" y="60"/>
                  </a:lnTo>
                  <a:lnTo>
                    <a:pt x="591" y="125"/>
                  </a:lnTo>
                  <a:lnTo>
                    <a:pt x="596" y="160"/>
                  </a:lnTo>
                  <a:lnTo>
                    <a:pt x="572" y="226"/>
                  </a:lnTo>
                  <a:lnTo>
                    <a:pt x="575" y="317"/>
                  </a:lnTo>
                  <a:lnTo>
                    <a:pt x="612" y="345"/>
                  </a:lnTo>
                  <a:lnTo>
                    <a:pt x="583" y="391"/>
                  </a:lnTo>
                  <a:lnTo>
                    <a:pt x="665" y="494"/>
                  </a:lnTo>
                  <a:lnTo>
                    <a:pt x="611" y="567"/>
                  </a:lnTo>
                  <a:lnTo>
                    <a:pt x="462" y="543"/>
                  </a:lnTo>
                  <a:lnTo>
                    <a:pt x="428" y="495"/>
                  </a:lnTo>
                  <a:lnTo>
                    <a:pt x="327" y="511"/>
                  </a:lnTo>
                  <a:lnTo>
                    <a:pt x="252" y="467"/>
                  </a:lnTo>
                  <a:lnTo>
                    <a:pt x="202" y="380"/>
                  </a:lnTo>
                  <a:lnTo>
                    <a:pt x="164" y="366"/>
                  </a:lnTo>
                  <a:lnTo>
                    <a:pt x="155" y="384"/>
                  </a:lnTo>
                  <a:lnTo>
                    <a:pt x="108" y="296"/>
                  </a:lnTo>
                  <a:lnTo>
                    <a:pt x="44" y="243"/>
                  </a:lnTo>
                  <a:lnTo>
                    <a:pt x="74" y="160"/>
                  </a:lnTo>
                  <a:lnTo>
                    <a:pt x="47" y="150"/>
                  </a:lnTo>
                  <a:lnTo>
                    <a:pt x="22" y="105"/>
                  </a:lnTo>
                  <a:lnTo>
                    <a:pt x="0" y="1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49" name="Google Shape;549;p75"/>
            <p:cNvSpPr/>
            <p:nvPr/>
          </p:nvSpPr>
          <p:spPr>
            <a:xfrm>
              <a:off x="5188764" y="3266393"/>
              <a:ext cx="228431" cy="251274"/>
            </a:xfrm>
            <a:custGeom>
              <a:avLst/>
              <a:gdLst/>
              <a:ahLst/>
              <a:cxnLst/>
              <a:rect l="l" t="t" r="r" b="b"/>
              <a:pathLst>
                <a:path w="345" h="315" extrusionOk="0">
                  <a:moveTo>
                    <a:pt x="0" y="153"/>
                  </a:moveTo>
                  <a:lnTo>
                    <a:pt x="17" y="198"/>
                  </a:lnTo>
                  <a:lnTo>
                    <a:pt x="173" y="268"/>
                  </a:lnTo>
                  <a:lnTo>
                    <a:pt x="175" y="294"/>
                  </a:lnTo>
                  <a:lnTo>
                    <a:pt x="211" y="311"/>
                  </a:lnTo>
                  <a:lnTo>
                    <a:pt x="275" y="315"/>
                  </a:lnTo>
                  <a:lnTo>
                    <a:pt x="326" y="283"/>
                  </a:lnTo>
                  <a:lnTo>
                    <a:pt x="345" y="279"/>
                  </a:lnTo>
                  <a:lnTo>
                    <a:pt x="298" y="191"/>
                  </a:lnTo>
                  <a:lnTo>
                    <a:pt x="234" y="138"/>
                  </a:lnTo>
                  <a:lnTo>
                    <a:pt x="264" y="55"/>
                  </a:lnTo>
                  <a:lnTo>
                    <a:pt x="237" y="45"/>
                  </a:lnTo>
                  <a:lnTo>
                    <a:pt x="212" y="0"/>
                  </a:lnTo>
                  <a:lnTo>
                    <a:pt x="135" y="4"/>
                  </a:lnTo>
                  <a:lnTo>
                    <a:pt x="97" y="32"/>
                  </a:lnTo>
                  <a:lnTo>
                    <a:pt x="84" y="108"/>
                  </a:lnTo>
                  <a:lnTo>
                    <a:pt x="0" y="15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0" name="Google Shape;550;p75"/>
            <p:cNvSpPr/>
            <p:nvPr/>
          </p:nvSpPr>
          <p:spPr>
            <a:xfrm>
              <a:off x="4454739" y="2942021"/>
              <a:ext cx="271071" cy="304574"/>
            </a:xfrm>
            <a:custGeom>
              <a:avLst/>
              <a:gdLst/>
              <a:ahLst/>
              <a:cxnLst/>
              <a:rect l="l" t="t" r="r" b="b"/>
              <a:pathLst>
                <a:path w="408" h="381" extrusionOk="0">
                  <a:moveTo>
                    <a:pt x="0" y="95"/>
                  </a:moveTo>
                  <a:lnTo>
                    <a:pt x="11" y="51"/>
                  </a:lnTo>
                  <a:lnTo>
                    <a:pt x="59" y="30"/>
                  </a:lnTo>
                  <a:lnTo>
                    <a:pt x="81" y="50"/>
                  </a:lnTo>
                  <a:lnTo>
                    <a:pt x="130" y="10"/>
                  </a:lnTo>
                  <a:lnTo>
                    <a:pt x="184" y="0"/>
                  </a:lnTo>
                  <a:lnTo>
                    <a:pt x="242" y="27"/>
                  </a:lnTo>
                  <a:lnTo>
                    <a:pt x="242" y="68"/>
                  </a:lnTo>
                  <a:lnTo>
                    <a:pt x="195" y="76"/>
                  </a:lnTo>
                  <a:lnTo>
                    <a:pt x="200" y="127"/>
                  </a:lnTo>
                  <a:lnTo>
                    <a:pt x="277" y="213"/>
                  </a:lnTo>
                  <a:lnTo>
                    <a:pt x="326" y="219"/>
                  </a:lnTo>
                  <a:lnTo>
                    <a:pt x="321" y="237"/>
                  </a:lnTo>
                  <a:lnTo>
                    <a:pt x="408" y="293"/>
                  </a:lnTo>
                  <a:lnTo>
                    <a:pt x="348" y="285"/>
                  </a:lnTo>
                  <a:lnTo>
                    <a:pt x="361" y="339"/>
                  </a:lnTo>
                  <a:lnTo>
                    <a:pt x="326" y="381"/>
                  </a:lnTo>
                  <a:lnTo>
                    <a:pt x="310" y="294"/>
                  </a:lnTo>
                  <a:lnTo>
                    <a:pt x="157" y="199"/>
                  </a:lnTo>
                  <a:lnTo>
                    <a:pt x="121" y="136"/>
                  </a:lnTo>
                  <a:lnTo>
                    <a:pt x="72" y="115"/>
                  </a:lnTo>
                  <a:lnTo>
                    <a:pt x="28" y="142"/>
                  </a:lnTo>
                  <a:lnTo>
                    <a:pt x="0" y="9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1" name="Google Shape;551;p75"/>
            <p:cNvSpPr/>
            <p:nvPr/>
          </p:nvSpPr>
          <p:spPr>
            <a:xfrm>
              <a:off x="4489765" y="3138472"/>
              <a:ext cx="35027" cy="73098"/>
            </a:xfrm>
            <a:custGeom>
              <a:avLst/>
              <a:gdLst/>
              <a:ahLst/>
              <a:cxnLst/>
              <a:rect l="l" t="t" r="r" b="b"/>
              <a:pathLst>
                <a:path w="50" h="93" extrusionOk="0">
                  <a:moveTo>
                    <a:pt x="0" y="14"/>
                  </a:moveTo>
                  <a:lnTo>
                    <a:pt x="9" y="85"/>
                  </a:lnTo>
                  <a:lnTo>
                    <a:pt x="29" y="93"/>
                  </a:lnTo>
                  <a:lnTo>
                    <a:pt x="50" y="37"/>
                  </a:lnTo>
                  <a:lnTo>
                    <a:pt x="31" y="0"/>
                  </a:lnTo>
                  <a:lnTo>
                    <a:pt x="0" y="1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2" name="Google Shape;552;p75"/>
            <p:cNvSpPr/>
            <p:nvPr/>
          </p:nvSpPr>
          <p:spPr>
            <a:xfrm>
              <a:off x="4588752" y="3234412"/>
              <a:ext cx="73098" cy="47210"/>
            </a:xfrm>
            <a:custGeom>
              <a:avLst/>
              <a:gdLst/>
              <a:ahLst/>
              <a:cxnLst/>
              <a:rect l="l" t="t" r="r" b="b"/>
              <a:pathLst>
                <a:path w="108" h="61" extrusionOk="0">
                  <a:moveTo>
                    <a:pt x="0" y="14"/>
                  </a:moveTo>
                  <a:lnTo>
                    <a:pt x="91" y="61"/>
                  </a:lnTo>
                  <a:lnTo>
                    <a:pt x="108" y="0"/>
                  </a:lnTo>
                  <a:lnTo>
                    <a:pt x="0" y="1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3" name="Google Shape;553;p75"/>
            <p:cNvSpPr/>
            <p:nvPr/>
          </p:nvSpPr>
          <p:spPr>
            <a:xfrm>
              <a:off x="7279666" y="3376040"/>
              <a:ext cx="51778" cy="76144"/>
            </a:xfrm>
            <a:custGeom>
              <a:avLst/>
              <a:gdLst/>
              <a:ahLst/>
              <a:cxnLst/>
              <a:rect l="l" t="t" r="r" b="b"/>
              <a:pathLst>
                <a:path w="81" h="97" extrusionOk="0">
                  <a:moveTo>
                    <a:pt x="0" y="26"/>
                  </a:moveTo>
                  <a:lnTo>
                    <a:pt x="3" y="50"/>
                  </a:lnTo>
                  <a:lnTo>
                    <a:pt x="21" y="26"/>
                  </a:lnTo>
                  <a:lnTo>
                    <a:pt x="30" y="40"/>
                  </a:lnTo>
                  <a:lnTo>
                    <a:pt x="20" y="97"/>
                  </a:lnTo>
                  <a:lnTo>
                    <a:pt x="59" y="95"/>
                  </a:lnTo>
                  <a:lnTo>
                    <a:pt x="81" y="38"/>
                  </a:lnTo>
                  <a:lnTo>
                    <a:pt x="69" y="5"/>
                  </a:lnTo>
                  <a:lnTo>
                    <a:pt x="32" y="0"/>
                  </a:lnTo>
                  <a:lnTo>
                    <a:pt x="0" y="2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4" name="Google Shape;554;p75"/>
            <p:cNvSpPr/>
            <p:nvPr/>
          </p:nvSpPr>
          <p:spPr>
            <a:xfrm>
              <a:off x="7305556" y="3136949"/>
              <a:ext cx="258888" cy="248229"/>
            </a:xfrm>
            <a:custGeom>
              <a:avLst/>
              <a:gdLst/>
              <a:ahLst/>
              <a:cxnLst/>
              <a:rect l="l" t="t" r="r" b="b"/>
              <a:pathLst>
                <a:path w="391" h="314" extrusionOk="0">
                  <a:moveTo>
                    <a:pt x="0" y="296"/>
                  </a:moveTo>
                  <a:lnTo>
                    <a:pt x="70" y="237"/>
                  </a:lnTo>
                  <a:lnTo>
                    <a:pt x="169" y="237"/>
                  </a:lnTo>
                  <a:lnTo>
                    <a:pt x="208" y="165"/>
                  </a:lnTo>
                  <a:lnTo>
                    <a:pt x="225" y="160"/>
                  </a:lnTo>
                  <a:lnTo>
                    <a:pt x="226" y="187"/>
                  </a:lnTo>
                  <a:lnTo>
                    <a:pt x="271" y="160"/>
                  </a:lnTo>
                  <a:lnTo>
                    <a:pt x="309" y="105"/>
                  </a:lnTo>
                  <a:lnTo>
                    <a:pt x="326" y="16"/>
                  </a:lnTo>
                  <a:lnTo>
                    <a:pt x="357" y="20"/>
                  </a:lnTo>
                  <a:lnTo>
                    <a:pt x="347" y="0"/>
                  </a:lnTo>
                  <a:lnTo>
                    <a:pt x="367" y="1"/>
                  </a:lnTo>
                  <a:lnTo>
                    <a:pt x="391" y="76"/>
                  </a:lnTo>
                  <a:lnTo>
                    <a:pt x="357" y="129"/>
                  </a:lnTo>
                  <a:lnTo>
                    <a:pt x="357" y="177"/>
                  </a:lnTo>
                  <a:lnTo>
                    <a:pt x="333" y="248"/>
                  </a:lnTo>
                  <a:lnTo>
                    <a:pt x="315" y="258"/>
                  </a:lnTo>
                  <a:lnTo>
                    <a:pt x="314" y="231"/>
                  </a:lnTo>
                  <a:lnTo>
                    <a:pt x="257" y="272"/>
                  </a:lnTo>
                  <a:lnTo>
                    <a:pt x="208" y="254"/>
                  </a:lnTo>
                  <a:lnTo>
                    <a:pt x="211" y="288"/>
                  </a:lnTo>
                  <a:lnTo>
                    <a:pt x="170" y="314"/>
                  </a:lnTo>
                  <a:lnTo>
                    <a:pt x="158" y="269"/>
                  </a:lnTo>
                  <a:lnTo>
                    <a:pt x="0" y="29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5" name="Google Shape;555;p75"/>
            <p:cNvSpPr/>
            <p:nvPr/>
          </p:nvSpPr>
          <p:spPr>
            <a:xfrm>
              <a:off x="7336013" y="3365379"/>
              <a:ext cx="53301" cy="42640"/>
            </a:xfrm>
            <a:custGeom>
              <a:avLst/>
              <a:gdLst/>
              <a:ahLst/>
              <a:cxnLst/>
              <a:rect l="l" t="t" r="r" b="b"/>
              <a:pathLst>
                <a:path w="81" h="56" extrusionOk="0">
                  <a:moveTo>
                    <a:pt x="0" y="29"/>
                  </a:moveTo>
                  <a:lnTo>
                    <a:pt x="27" y="56"/>
                  </a:lnTo>
                  <a:lnTo>
                    <a:pt x="74" y="35"/>
                  </a:lnTo>
                  <a:lnTo>
                    <a:pt x="81" y="0"/>
                  </a:lnTo>
                  <a:lnTo>
                    <a:pt x="0" y="2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6" name="Google Shape;556;p75"/>
            <p:cNvSpPr/>
            <p:nvPr/>
          </p:nvSpPr>
          <p:spPr>
            <a:xfrm>
              <a:off x="7514189" y="3001413"/>
              <a:ext cx="134013" cy="135536"/>
            </a:xfrm>
            <a:custGeom>
              <a:avLst/>
              <a:gdLst/>
              <a:ahLst/>
              <a:cxnLst/>
              <a:rect l="l" t="t" r="r" b="b"/>
              <a:pathLst>
                <a:path w="203" h="169" extrusionOk="0">
                  <a:moveTo>
                    <a:pt x="0" y="120"/>
                  </a:moveTo>
                  <a:lnTo>
                    <a:pt x="9" y="169"/>
                  </a:lnTo>
                  <a:lnTo>
                    <a:pt x="44" y="151"/>
                  </a:lnTo>
                  <a:lnTo>
                    <a:pt x="20" y="121"/>
                  </a:lnTo>
                  <a:lnTo>
                    <a:pt x="118" y="147"/>
                  </a:lnTo>
                  <a:lnTo>
                    <a:pt x="140" y="108"/>
                  </a:lnTo>
                  <a:lnTo>
                    <a:pt x="203" y="95"/>
                  </a:lnTo>
                  <a:lnTo>
                    <a:pt x="181" y="69"/>
                  </a:lnTo>
                  <a:lnTo>
                    <a:pt x="189" y="46"/>
                  </a:lnTo>
                  <a:lnTo>
                    <a:pt x="135" y="50"/>
                  </a:lnTo>
                  <a:lnTo>
                    <a:pt x="70" y="0"/>
                  </a:lnTo>
                  <a:lnTo>
                    <a:pt x="47" y="96"/>
                  </a:lnTo>
                  <a:lnTo>
                    <a:pt x="19" y="91"/>
                  </a:lnTo>
                  <a:lnTo>
                    <a:pt x="0" y="12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7" name="Google Shape;557;p75"/>
            <p:cNvSpPr/>
            <p:nvPr/>
          </p:nvSpPr>
          <p:spPr>
            <a:xfrm>
              <a:off x="7157837" y="3086694"/>
              <a:ext cx="141628" cy="169039"/>
            </a:xfrm>
            <a:custGeom>
              <a:avLst/>
              <a:gdLst/>
              <a:ahLst/>
              <a:cxnLst/>
              <a:rect l="l" t="t" r="r" b="b"/>
              <a:pathLst>
                <a:path w="221" h="212" extrusionOk="0">
                  <a:moveTo>
                    <a:pt x="0" y="120"/>
                  </a:moveTo>
                  <a:lnTo>
                    <a:pt x="41" y="137"/>
                  </a:lnTo>
                  <a:lnTo>
                    <a:pt x="15" y="198"/>
                  </a:lnTo>
                  <a:lnTo>
                    <a:pt x="77" y="212"/>
                  </a:lnTo>
                  <a:lnTo>
                    <a:pt x="142" y="175"/>
                  </a:lnTo>
                  <a:lnTo>
                    <a:pt x="112" y="125"/>
                  </a:lnTo>
                  <a:lnTo>
                    <a:pt x="186" y="81"/>
                  </a:lnTo>
                  <a:lnTo>
                    <a:pt x="221" y="20"/>
                  </a:lnTo>
                  <a:lnTo>
                    <a:pt x="216" y="11"/>
                  </a:lnTo>
                  <a:lnTo>
                    <a:pt x="202" y="0"/>
                  </a:lnTo>
                  <a:lnTo>
                    <a:pt x="136" y="39"/>
                  </a:lnTo>
                  <a:lnTo>
                    <a:pt x="136" y="62"/>
                  </a:lnTo>
                  <a:lnTo>
                    <a:pt x="88" y="55"/>
                  </a:lnTo>
                  <a:lnTo>
                    <a:pt x="0" y="12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8" name="Google Shape;558;p75"/>
            <p:cNvSpPr/>
            <p:nvPr/>
          </p:nvSpPr>
          <p:spPr>
            <a:xfrm>
              <a:off x="7195909" y="3225275"/>
              <a:ext cx="82235" cy="130967"/>
            </a:xfrm>
            <a:custGeom>
              <a:avLst/>
              <a:gdLst/>
              <a:ahLst/>
              <a:cxnLst/>
              <a:rect l="l" t="t" r="r" b="b"/>
              <a:pathLst>
                <a:path w="121" h="166" extrusionOk="0">
                  <a:moveTo>
                    <a:pt x="0" y="166"/>
                  </a:moveTo>
                  <a:lnTo>
                    <a:pt x="13" y="37"/>
                  </a:lnTo>
                  <a:lnTo>
                    <a:pt x="78" y="0"/>
                  </a:lnTo>
                  <a:lnTo>
                    <a:pt x="121" y="101"/>
                  </a:lnTo>
                  <a:lnTo>
                    <a:pt x="76" y="149"/>
                  </a:lnTo>
                  <a:lnTo>
                    <a:pt x="0" y="16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59" name="Google Shape;559;p75"/>
            <p:cNvSpPr/>
            <p:nvPr/>
          </p:nvSpPr>
          <p:spPr>
            <a:xfrm>
              <a:off x="6601989" y="3711072"/>
              <a:ext cx="165994" cy="229954"/>
            </a:xfrm>
            <a:custGeom>
              <a:avLst/>
              <a:gdLst/>
              <a:ahLst/>
              <a:cxnLst/>
              <a:rect l="l" t="t" r="r" b="b"/>
              <a:pathLst>
                <a:path w="249" h="290" extrusionOk="0">
                  <a:moveTo>
                    <a:pt x="0" y="64"/>
                  </a:moveTo>
                  <a:lnTo>
                    <a:pt x="33" y="105"/>
                  </a:lnTo>
                  <a:lnTo>
                    <a:pt x="23" y="176"/>
                  </a:lnTo>
                  <a:lnTo>
                    <a:pt x="111" y="144"/>
                  </a:lnTo>
                  <a:lnTo>
                    <a:pt x="149" y="176"/>
                  </a:lnTo>
                  <a:lnTo>
                    <a:pt x="182" y="246"/>
                  </a:lnTo>
                  <a:lnTo>
                    <a:pt x="170" y="290"/>
                  </a:lnTo>
                  <a:lnTo>
                    <a:pt x="249" y="278"/>
                  </a:lnTo>
                  <a:lnTo>
                    <a:pt x="211" y="185"/>
                  </a:lnTo>
                  <a:lnTo>
                    <a:pt x="127" y="116"/>
                  </a:lnTo>
                  <a:lnTo>
                    <a:pt x="150" y="76"/>
                  </a:lnTo>
                  <a:lnTo>
                    <a:pt x="103" y="55"/>
                  </a:lnTo>
                  <a:lnTo>
                    <a:pt x="67" y="0"/>
                  </a:lnTo>
                  <a:lnTo>
                    <a:pt x="46" y="1"/>
                  </a:lnTo>
                  <a:lnTo>
                    <a:pt x="49" y="40"/>
                  </a:lnTo>
                  <a:lnTo>
                    <a:pt x="33" y="31"/>
                  </a:lnTo>
                  <a:lnTo>
                    <a:pt x="0" y="6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0" name="Google Shape;560;p75"/>
            <p:cNvSpPr/>
            <p:nvPr/>
          </p:nvSpPr>
          <p:spPr>
            <a:xfrm>
              <a:off x="4431896" y="2835420"/>
              <a:ext cx="12183" cy="24366"/>
            </a:xfrm>
            <a:custGeom>
              <a:avLst/>
              <a:gdLst/>
              <a:ahLst/>
              <a:cxnLst/>
              <a:rect l="l" t="t" r="r" b="b"/>
              <a:pathLst>
                <a:path w="17" h="30" extrusionOk="0">
                  <a:moveTo>
                    <a:pt x="0" y="23"/>
                  </a:moveTo>
                  <a:lnTo>
                    <a:pt x="13" y="0"/>
                  </a:lnTo>
                  <a:lnTo>
                    <a:pt x="17" y="30"/>
                  </a:lnTo>
                  <a:lnTo>
                    <a:pt x="0" y="2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1" name="Google Shape;561;p75"/>
            <p:cNvSpPr/>
            <p:nvPr/>
          </p:nvSpPr>
          <p:spPr>
            <a:xfrm>
              <a:off x="6603511" y="4157273"/>
              <a:ext cx="86804" cy="135536"/>
            </a:xfrm>
            <a:custGeom>
              <a:avLst/>
              <a:gdLst/>
              <a:ahLst/>
              <a:cxnLst/>
              <a:rect l="l" t="t" r="r" b="b"/>
              <a:pathLst>
                <a:path w="130" h="172" extrusionOk="0">
                  <a:moveTo>
                    <a:pt x="0" y="0"/>
                  </a:moveTo>
                  <a:lnTo>
                    <a:pt x="26" y="0"/>
                  </a:lnTo>
                  <a:lnTo>
                    <a:pt x="34" y="30"/>
                  </a:lnTo>
                  <a:lnTo>
                    <a:pt x="66" y="11"/>
                  </a:lnTo>
                  <a:lnTo>
                    <a:pt x="109" y="51"/>
                  </a:lnTo>
                  <a:lnTo>
                    <a:pt x="130" y="172"/>
                  </a:lnTo>
                  <a:lnTo>
                    <a:pt x="129" y="172"/>
                  </a:lnTo>
                  <a:lnTo>
                    <a:pt x="39" y="121"/>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2" name="Google Shape;562;p75"/>
            <p:cNvSpPr/>
            <p:nvPr/>
          </p:nvSpPr>
          <p:spPr>
            <a:xfrm>
              <a:off x="6821282" y="4148135"/>
              <a:ext cx="217771" cy="164470"/>
            </a:xfrm>
            <a:custGeom>
              <a:avLst/>
              <a:gdLst/>
              <a:ahLst/>
              <a:cxnLst/>
              <a:rect l="l" t="t" r="r" b="b"/>
              <a:pathLst>
                <a:path w="331" h="207" extrusionOk="0">
                  <a:moveTo>
                    <a:pt x="0" y="184"/>
                  </a:moveTo>
                  <a:lnTo>
                    <a:pt x="28" y="207"/>
                  </a:lnTo>
                  <a:lnTo>
                    <a:pt x="133" y="198"/>
                  </a:lnTo>
                  <a:lnTo>
                    <a:pt x="167" y="186"/>
                  </a:lnTo>
                  <a:lnTo>
                    <a:pt x="213" y="91"/>
                  </a:lnTo>
                  <a:lnTo>
                    <a:pt x="273" y="94"/>
                  </a:lnTo>
                  <a:lnTo>
                    <a:pt x="331" y="61"/>
                  </a:lnTo>
                  <a:lnTo>
                    <a:pt x="276" y="34"/>
                  </a:lnTo>
                  <a:lnTo>
                    <a:pt x="259" y="0"/>
                  </a:lnTo>
                  <a:lnTo>
                    <a:pt x="191" y="65"/>
                  </a:lnTo>
                  <a:lnTo>
                    <a:pt x="170" y="100"/>
                  </a:lnTo>
                  <a:lnTo>
                    <a:pt x="149" y="80"/>
                  </a:lnTo>
                  <a:lnTo>
                    <a:pt x="109" y="132"/>
                  </a:lnTo>
                  <a:lnTo>
                    <a:pt x="65" y="138"/>
                  </a:lnTo>
                  <a:lnTo>
                    <a:pt x="50" y="186"/>
                  </a:lnTo>
                  <a:lnTo>
                    <a:pt x="0" y="18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3" name="Google Shape;563;p75"/>
            <p:cNvSpPr/>
            <p:nvPr/>
          </p:nvSpPr>
          <p:spPr>
            <a:xfrm>
              <a:off x="1617628" y="3409543"/>
              <a:ext cx="694431" cy="526914"/>
            </a:xfrm>
            <a:custGeom>
              <a:avLst/>
              <a:gdLst/>
              <a:ahLst/>
              <a:cxnLst/>
              <a:rect l="l" t="t" r="r" b="b"/>
              <a:pathLst>
                <a:path w="1048" h="662" extrusionOk="0">
                  <a:moveTo>
                    <a:pt x="0" y="6"/>
                  </a:moveTo>
                  <a:lnTo>
                    <a:pt x="50" y="110"/>
                  </a:lnTo>
                  <a:lnTo>
                    <a:pt x="109" y="157"/>
                  </a:lnTo>
                  <a:lnTo>
                    <a:pt x="104" y="186"/>
                  </a:lnTo>
                  <a:lnTo>
                    <a:pt x="74" y="191"/>
                  </a:lnTo>
                  <a:lnTo>
                    <a:pt x="140" y="214"/>
                  </a:lnTo>
                  <a:lnTo>
                    <a:pt x="176" y="261"/>
                  </a:lnTo>
                  <a:lnTo>
                    <a:pt x="172" y="300"/>
                  </a:lnTo>
                  <a:lnTo>
                    <a:pt x="248" y="365"/>
                  </a:lnTo>
                  <a:lnTo>
                    <a:pt x="265" y="343"/>
                  </a:lnTo>
                  <a:lnTo>
                    <a:pt x="88" y="94"/>
                  </a:lnTo>
                  <a:lnTo>
                    <a:pt x="77" y="27"/>
                  </a:lnTo>
                  <a:lnTo>
                    <a:pt x="116" y="44"/>
                  </a:lnTo>
                  <a:lnTo>
                    <a:pt x="181" y="153"/>
                  </a:lnTo>
                  <a:lnTo>
                    <a:pt x="274" y="234"/>
                  </a:lnTo>
                  <a:lnTo>
                    <a:pt x="271" y="266"/>
                  </a:lnTo>
                  <a:lnTo>
                    <a:pt x="400" y="377"/>
                  </a:lnTo>
                  <a:lnTo>
                    <a:pt x="416" y="425"/>
                  </a:lnTo>
                  <a:lnTo>
                    <a:pt x="400" y="455"/>
                  </a:lnTo>
                  <a:lnTo>
                    <a:pt x="430" y="498"/>
                  </a:lnTo>
                  <a:lnTo>
                    <a:pt x="679" y="614"/>
                  </a:lnTo>
                  <a:lnTo>
                    <a:pt x="787" y="606"/>
                  </a:lnTo>
                  <a:lnTo>
                    <a:pt x="858" y="662"/>
                  </a:lnTo>
                  <a:lnTo>
                    <a:pt x="888" y="607"/>
                  </a:lnTo>
                  <a:lnTo>
                    <a:pt x="923" y="606"/>
                  </a:lnTo>
                  <a:lnTo>
                    <a:pt x="885" y="560"/>
                  </a:lnTo>
                  <a:lnTo>
                    <a:pt x="966" y="541"/>
                  </a:lnTo>
                  <a:lnTo>
                    <a:pt x="994" y="521"/>
                  </a:lnTo>
                  <a:lnTo>
                    <a:pt x="1004" y="510"/>
                  </a:lnTo>
                  <a:lnTo>
                    <a:pt x="1013" y="536"/>
                  </a:lnTo>
                  <a:lnTo>
                    <a:pt x="1048" y="426"/>
                  </a:lnTo>
                  <a:lnTo>
                    <a:pt x="1003" y="409"/>
                  </a:lnTo>
                  <a:lnTo>
                    <a:pt x="924" y="426"/>
                  </a:lnTo>
                  <a:lnTo>
                    <a:pt x="883" y="521"/>
                  </a:lnTo>
                  <a:lnTo>
                    <a:pt x="781" y="531"/>
                  </a:lnTo>
                  <a:lnTo>
                    <a:pt x="740" y="507"/>
                  </a:lnTo>
                  <a:lnTo>
                    <a:pt x="672" y="390"/>
                  </a:lnTo>
                  <a:lnTo>
                    <a:pt x="670" y="300"/>
                  </a:lnTo>
                  <a:lnTo>
                    <a:pt x="693" y="256"/>
                  </a:lnTo>
                  <a:lnTo>
                    <a:pt x="625" y="233"/>
                  </a:lnTo>
                  <a:lnTo>
                    <a:pt x="537" y="108"/>
                  </a:lnTo>
                  <a:lnTo>
                    <a:pt x="465" y="136"/>
                  </a:lnTo>
                  <a:lnTo>
                    <a:pt x="369" y="32"/>
                  </a:lnTo>
                  <a:lnTo>
                    <a:pt x="211" y="54"/>
                  </a:lnTo>
                  <a:lnTo>
                    <a:pt x="79" y="0"/>
                  </a:lnTo>
                  <a:lnTo>
                    <a:pt x="0" y="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4" name="Google Shape;564;p75"/>
            <p:cNvSpPr/>
            <p:nvPr/>
          </p:nvSpPr>
          <p:spPr>
            <a:xfrm>
              <a:off x="6317211" y="2762322"/>
              <a:ext cx="727932" cy="365489"/>
            </a:xfrm>
            <a:custGeom>
              <a:avLst/>
              <a:gdLst/>
              <a:ahLst/>
              <a:cxnLst/>
              <a:rect l="l" t="t" r="r" b="b"/>
              <a:pathLst>
                <a:path w="1101" h="463" extrusionOk="0">
                  <a:moveTo>
                    <a:pt x="0" y="145"/>
                  </a:moveTo>
                  <a:lnTo>
                    <a:pt x="36" y="192"/>
                  </a:lnTo>
                  <a:lnTo>
                    <a:pt x="84" y="209"/>
                  </a:lnTo>
                  <a:lnTo>
                    <a:pt x="105" y="308"/>
                  </a:lnTo>
                  <a:lnTo>
                    <a:pt x="258" y="346"/>
                  </a:lnTo>
                  <a:lnTo>
                    <a:pt x="321" y="414"/>
                  </a:lnTo>
                  <a:lnTo>
                    <a:pt x="447" y="410"/>
                  </a:lnTo>
                  <a:lnTo>
                    <a:pt x="591" y="463"/>
                  </a:lnTo>
                  <a:lnTo>
                    <a:pt x="780" y="414"/>
                  </a:lnTo>
                  <a:lnTo>
                    <a:pt x="839" y="376"/>
                  </a:lnTo>
                  <a:lnTo>
                    <a:pt x="839" y="322"/>
                  </a:lnTo>
                  <a:lnTo>
                    <a:pt x="891" y="328"/>
                  </a:lnTo>
                  <a:lnTo>
                    <a:pt x="1008" y="251"/>
                  </a:lnTo>
                  <a:lnTo>
                    <a:pt x="1101" y="246"/>
                  </a:lnTo>
                  <a:lnTo>
                    <a:pt x="1057" y="187"/>
                  </a:lnTo>
                  <a:lnTo>
                    <a:pt x="967" y="203"/>
                  </a:lnTo>
                  <a:lnTo>
                    <a:pt x="966" y="138"/>
                  </a:lnTo>
                  <a:lnTo>
                    <a:pt x="989" y="102"/>
                  </a:lnTo>
                  <a:lnTo>
                    <a:pt x="926" y="92"/>
                  </a:lnTo>
                  <a:lnTo>
                    <a:pt x="762" y="132"/>
                  </a:lnTo>
                  <a:lnTo>
                    <a:pt x="617" y="74"/>
                  </a:lnTo>
                  <a:lnTo>
                    <a:pt x="525" y="82"/>
                  </a:lnTo>
                  <a:lnTo>
                    <a:pt x="490" y="33"/>
                  </a:lnTo>
                  <a:lnTo>
                    <a:pt x="399" y="0"/>
                  </a:lnTo>
                  <a:lnTo>
                    <a:pt x="351" y="35"/>
                  </a:lnTo>
                  <a:lnTo>
                    <a:pt x="347" y="101"/>
                  </a:lnTo>
                  <a:lnTo>
                    <a:pt x="139" y="72"/>
                  </a:lnTo>
                  <a:lnTo>
                    <a:pt x="0" y="14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5" name="Google Shape;565;p75"/>
            <p:cNvSpPr/>
            <p:nvPr/>
          </p:nvSpPr>
          <p:spPr>
            <a:xfrm>
              <a:off x="5496384" y="3641020"/>
              <a:ext cx="175131" cy="237568"/>
            </a:xfrm>
            <a:custGeom>
              <a:avLst/>
              <a:gdLst/>
              <a:ahLst/>
              <a:cxnLst/>
              <a:rect l="l" t="t" r="r" b="b"/>
              <a:pathLst>
                <a:path w="266" h="300" extrusionOk="0">
                  <a:moveTo>
                    <a:pt x="0" y="213"/>
                  </a:moveTo>
                  <a:lnTo>
                    <a:pt x="36" y="300"/>
                  </a:lnTo>
                  <a:lnTo>
                    <a:pt x="99" y="286"/>
                  </a:lnTo>
                  <a:lnTo>
                    <a:pt x="199" y="212"/>
                  </a:lnTo>
                  <a:lnTo>
                    <a:pt x="197" y="176"/>
                  </a:lnTo>
                  <a:lnTo>
                    <a:pt x="262" y="110"/>
                  </a:lnTo>
                  <a:lnTo>
                    <a:pt x="266" y="88"/>
                  </a:lnTo>
                  <a:lnTo>
                    <a:pt x="230" y="50"/>
                  </a:lnTo>
                  <a:lnTo>
                    <a:pt x="148" y="0"/>
                  </a:lnTo>
                  <a:lnTo>
                    <a:pt x="128" y="1"/>
                  </a:lnTo>
                  <a:lnTo>
                    <a:pt x="139" y="28"/>
                  </a:lnTo>
                  <a:lnTo>
                    <a:pt x="110" y="80"/>
                  </a:lnTo>
                  <a:lnTo>
                    <a:pt x="128" y="105"/>
                  </a:lnTo>
                  <a:lnTo>
                    <a:pt x="102" y="177"/>
                  </a:lnTo>
                  <a:lnTo>
                    <a:pt x="0" y="21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6" name="Google Shape;566;p75"/>
            <p:cNvSpPr/>
            <p:nvPr/>
          </p:nvSpPr>
          <p:spPr>
            <a:xfrm>
              <a:off x="6137512" y="3481118"/>
              <a:ext cx="185790" cy="114216"/>
            </a:xfrm>
            <a:custGeom>
              <a:avLst/>
              <a:gdLst/>
              <a:ahLst/>
              <a:cxnLst/>
              <a:rect l="l" t="t" r="r" b="b"/>
              <a:pathLst>
                <a:path w="278" h="143" extrusionOk="0">
                  <a:moveTo>
                    <a:pt x="0" y="56"/>
                  </a:moveTo>
                  <a:lnTo>
                    <a:pt x="34" y="0"/>
                  </a:lnTo>
                  <a:lnTo>
                    <a:pt x="144" y="36"/>
                  </a:lnTo>
                  <a:lnTo>
                    <a:pt x="203" y="90"/>
                  </a:lnTo>
                  <a:lnTo>
                    <a:pt x="278" y="90"/>
                  </a:lnTo>
                  <a:lnTo>
                    <a:pt x="274" y="143"/>
                  </a:lnTo>
                  <a:lnTo>
                    <a:pt x="93" y="109"/>
                  </a:lnTo>
                  <a:lnTo>
                    <a:pt x="0" y="5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7" name="Google Shape;567;p75"/>
            <p:cNvSpPr/>
            <p:nvPr/>
          </p:nvSpPr>
          <p:spPr>
            <a:xfrm>
              <a:off x="4384687" y="2724251"/>
              <a:ext cx="79189" cy="88327"/>
            </a:xfrm>
            <a:custGeom>
              <a:avLst/>
              <a:gdLst/>
              <a:ahLst/>
              <a:cxnLst/>
              <a:rect l="l" t="t" r="r" b="b"/>
              <a:pathLst>
                <a:path w="123" h="115" extrusionOk="0">
                  <a:moveTo>
                    <a:pt x="0" y="86"/>
                  </a:moveTo>
                  <a:lnTo>
                    <a:pt x="47" y="72"/>
                  </a:lnTo>
                  <a:lnTo>
                    <a:pt x="22" y="58"/>
                  </a:lnTo>
                  <a:lnTo>
                    <a:pt x="46" y="18"/>
                  </a:lnTo>
                  <a:lnTo>
                    <a:pt x="64" y="44"/>
                  </a:lnTo>
                  <a:lnTo>
                    <a:pt x="67" y="0"/>
                  </a:lnTo>
                  <a:lnTo>
                    <a:pt x="123" y="0"/>
                  </a:lnTo>
                  <a:lnTo>
                    <a:pt x="118" y="44"/>
                  </a:lnTo>
                  <a:lnTo>
                    <a:pt x="82" y="61"/>
                  </a:lnTo>
                  <a:lnTo>
                    <a:pt x="84" y="115"/>
                  </a:lnTo>
                  <a:lnTo>
                    <a:pt x="50" y="82"/>
                  </a:lnTo>
                  <a:lnTo>
                    <a:pt x="0" y="8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8" name="Google Shape;568;p75"/>
            <p:cNvSpPr/>
            <p:nvPr/>
          </p:nvSpPr>
          <p:spPr>
            <a:xfrm>
              <a:off x="8123337" y="5517198"/>
              <a:ext cx="176653" cy="197973"/>
            </a:xfrm>
            <a:custGeom>
              <a:avLst/>
              <a:gdLst/>
              <a:ahLst/>
              <a:cxnLst/>
              <a:rect l="l" t="t" r="r" b="b"/>
              <a:pathLst>
                <a:path w="268" h="252" extrusionOk="0">
                  <a:moveTo>
                    <a:pt x="0" y="220"/>
                  </a:moveTo>
                  <a:lnTo>
                    <a:pt x="56" y="143"/>
                  </a:lnTo>
                  <a:lnTo>
                    <a:pt x="153" y="86"/>
                  </a:lnTo>
                  <a:lnTo>
                    <a:pt x="202" y="0"/>
                  </a:lnTo>
                  <a:lnTo>
                    <a:pt x="233" y="26"/>
                  </a:lnTo>
                  <a:lnTo>
                    <a:pt x="266" y="15"/>
                  </a:lnTo>
                  <a:lnTo>
                    <a:pt x="268" y="44"/>
                  </a:lnTo>
                  <a:lnTo>
                    <a:pt x="218" y="104"/>
                  </a:lnTo>
                  <a:lnTo>
                    <a:pt x="229" y="132"/>
                  </a:lnTo>
                  <a:lnTo>
                    <a:pt x="173" y="142"/>
                  </a:lnTo>
                  <a:lnTo>
                    <a:pt x="144" y="226"/>
                  </a:lnTo>
                  <a:lnTo>
                    <a:pt x="87" y="252"/>
                  </a:lnTo>
                  <a:lnTo>
                    <a:pt x="0" y="22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69" name="Google Shape;569;p75"/>
            <p:cNvSpPr/>
            <p:nvPr/>
          </p:nvSpPr>
          <p:spPr>
            <a:xfrm>
              <a:off x="8261919" y="5319224"/>
              <a:ext cx="134013" cy="219294"/>
            </a:xfrm>
            <a:custGeom>
              <a:avLst/>
              <a:gdLst/>
              <a:ahLst/>
              <a:cxnLst/>
              <a:rect l="l" t="t" r="r" b="b"/>
              <a:pathLst>
                <a:path w="202" h="278" extrusionOk="0">
                  <a:moveTo>
                    <a:pt x="0" y="0"/>
                  </a:moveTo>
                  <a:lnTo>
                    <a:pt x="56" y="32"/>
                  </a:lnTo>
                  <a:lnTo>
                    <a:pt x="71" y="93"/>
                  </a:lnTo>
                  <a:lnTo>
                    <a:pt x="94" y="110"/>
                  </a:lnTo>
                  <a:lnTo>
                    <a:pt x="109" y="84"/>
                  </a:lnTo>
                  <a:lnTo>
                    <a:pt x="120" y="126"/>
                  </a:lnTo>
                  <a:lnTo>
                    <a:pt x="202" y="126"/>
                  </a:lnTo>
                  <a:lnTo>
                    <a:pt x="184" y="187"/>
                  </a:lnTo>
                  <a:lnTo>
                    <a:pt x="144" y="196"/>
                  </a:lnTo>
                  <a:lnTo>
                    <a:pt x="110" y="275"/>
                  </a:lnTo>
                  <a:lnTo>
                    <a:pt x="72" y="278"/>
                  </a:lnTo>
                  <a:lnTo>
                    <a:pt x="89" y="248"/>
                  </a:lnTo>
                  <a:lnTo>
                    <a:pt x="39" y="192"/>
                  </a:lnTo>
                  <a:lnTo>
                    <a:pt x="79" y="142"/>
                  </a:lnTo>
                  <a:lnTo>
                    <a:pt x="72" y="100"/>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0" name="Google Shape;570;p75"/>
            <p:cNvSpPr/>
            <p:nvPr/>
          </p:nvSpPr>
          <p:spPr>
            <a:xfrm>
              <a:off x="2298353" y="3924274"/>
              <a:ext cx="89850" cy="114216"/>
            </a:xfrm>
            <a:custGeom>
              <a:avLst/>
              <a:gdLst/>
              <a:ahLst/>
              <a:cxnLst/>
              <a:rect l="l" t="t" r="r" b="b"/>
              <a:pathLst>
                <a:path w="138" h="144" extrusionOk="0">
                  <a:moveTo>
                    <a:pt x="0" y="72"/>
                  </a:moveTo>
                  <a:lnTo>
                    <a:pt x="55" y="140"/>
                  </a:lnTo>
                  <a:lnTo>
                    <a:pt x="127" y="144"/>
                  </a:lnTo>
                  <a:lnTo>
                    <a:pt x="138" y="0"/>
                  </a:lnTo>
                  <a:lnTo>
                    <a:pt x="88" y="6"/>
                  </a:lnTo>
                  <a:lnTo>
                    <a:pt x="0" y="7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1" name="Google Shape;571;p75"/>
            <p:cNvSpPr/>
            <p:nvPr/>
          </p:nvSpPr>
          <p:spPr>
            <a:xfrm>
              <a:off x="4418190" y="1959769"/>
              <a:ext cx="592399" cy="572601"/>
            </a:xfrm>
            <a:custGeom>
              <a:avLst/>
              <a:gdLst/>
              <a:ahLst/>
              <a:cxnLst/>
              <a:rect l="l" t="t" r="r" b="b"/>
              <a:pathLst>
                <a:path w="897" h="719" extrusionOk="0">
                  <a:moveTo>
                    <a:pt x="0" y="538"/>
                  </a:moveTo>
                  <a:lnTo>
                    <a:pt x="2" y="568"/>
                  </a:lnTo>
                  <a:lnTo>
                    <a:pt x="84" y="548"/>
                  </a:lnTo>
                  <a:lnTo>
                    <a:pt x="87" y="560"/>
                  </a:lnTo>
                  <a:lnTo>
                    <a:pt x="1" y="581"/>
                  </a:lnTo>
                  <a:lnTo>
                    <a:pt x="22" y="592"/>
                  </a:lnTo>
                  <a:lnTo>
                    <a:pt x="13" y="631"/>
                  </a:lnTo>
                  <a:lnTo>
                    <a:pt x="71" y="598"/>
                  </a:lnTo>
                  <a:lnTo>
                    <a:pt x="9" y="653"/>
                  </a:lnTo>
                  <a:lnTo>
                    <a:pt x="44" y="653"/>
                  </a:lnTo>
                  <a:lnTo>
                    <a:pt x="22" y="699"/>
                  </a:lnTo>
                  <a:lnTo>
                    <a:pt x="109" y="719"/>
                  </a:lnTo>
                  <a:lnTo>
                    <a:pt x="177" y="674"/>
                  </a:lnTo>
                  <a:lnTo>
                    <a:pt x="191" y="632"/>
                  </a:lnTo>
                  <a:lnTo>
                    <a:pt x="213" y="674"/>
                  </a:lnTo>
                  <a:lnTo>
                    <a:pt x="253" y="622"/>
                  </a:lnTo>
                  <a:lnTo>
                    <a:pt x="246" y="577"/>
                  </a:lnTo>
                  <a:lnTo>
                    <a:pt x="264" y="556"/>
                  </a:lnTo>
                  <a:lnTo>
                    <a:pt x="246" y="535"/>
                  </a:lnTo>
                  <a:lnTo>
                    <a:pt x="248" y="433"/>
                  </a:lnTo>
                  <a:lnTo>
                    <a:pt x="313" y="408"/>
                  </a:lnTo>
                  <a:lnTo>
                    <a:pt x="300" y="376"/>
                  </a:lnTo>
                  <a:lnTo>
                    <a:pt x="328" y="298"/>
                  </a:lnTo>
                  <a:lnTo>
                    <a:pt x="389" y="241"/>
                  </a:lnTo>
                  <a:lnTo>
                    <a:pt x="401" y="193"/>
                  </a:lnTo>
                  <a:lnTo>
                    <a:pt x="444" y="184"/>
                  </a:lnTo>
                  <a:lnTo>
                    <a:pt x="457" y="155"/>
                  </a:lnTo>
                  <a:lnTo>
                    <a:pt x="521" y="162"/>
                  </a:lnTo>
                  <a:lnTo>
                    <a:pt x="522" y="123"/>
                  </a:lnTo>
                  <a:lnTo>
                    <a:pt x="538" y="123"/>
                  </a:lnTo>
                  <a:lnTo>
                    <a:pt x="563" y="106"/>
                  </a:lnTo>
                  <a:lnTo>
                    <a:pt x="603" y="140"/>
                  </a:lnTo>
                  <a:lnTo>
                    <a:pt x="675" y="147"/>
                  </a:lnTo>
                  <a:lnTo>
                    <a:pt x="717" y="125"/>
                  </a:lnTo>
                  <a:lnTo>
                    <a:pt x="729" y="78"/>
                  </a:lnTo>
                  <a:lnTo>
                    <a:pt x="797" y="65"/>
                  </a:lnTo>
                  <a:lnTo>
                    <a:pt x="834" y="83"/>
                  </a:lnTo>
                  <a:lnTo>
                    <a:pt x="830" y="123"/>
                  </a:lnTo>
                  <a:lnTo>
                    <a:pt x="894" y="78"/>
                  </a:lnTo>
                  <a:lnTo>
                    <a:pt x="851" y="85"/>
                  </a:lnTo>
                  <a:lnTo>
                    <a:pt x="862" y="73"/>
                  </a:lnTo>
                  <a:lnTo>
                    <a:pt x="818" y="61"/>
                  </a:lnTo>
                  <a:lnTo>
                    <a:pt x="897" y="39"/>
                  </a:lnTo>
                  <a:lnTo>
                    <a:pt x="834" y="12"/>
                  </a:lnTo>
                  <a:lnTo>
                    <a:pt x="793" y="39"/>
                  </a:lnTo>
                  <a:lnTo>
                    <a:pt x="815" y="3"/>
                  </a:lnTo>
                  <a:lnTo>
                    <a:pt x="782" y="0"/>
                  </a:lnTo>
                  <a:lnTo>
                    <a:pt x="760" y="39"/>
                  </a:lnTo>
                  <a:lnTo>
                    <a:pt x="749" y="43"/>
                  </a:lnTo>
                  <a:lnTo>
                    <a:pt x="749" y="8"/>
                  </a:lnTo>
                  <a:lnTo>
                    <a:pt x="691" y="65"/>
                  </a:lnTo>
                  <a:lnTo>
                    <a:pt x="722" y="13"/>
                  </a:lnTo>
                  <a:lnTo>
                    <a:pt x="691" y="5"/>
                  </a:lnTo>
                  <a:lnTo>
                    <a:pt x="630" y="68"/>
                  </a:lnTo>
                  <a:lnTo>
                    <a:pt x="571" y="48"/>
                  </a:lnTo>
                  <a:lnTo>
                    <a:pt x="587" y="83"/>
                  </a:lnTo>
                  <a:lnTo>
                    <a:pt x="563" y="65"/>
                  </a:lnTo>
                  <a:lnTo>
                    <a:pt x="522" y="107"/>
                  </a:lnTo>
                  <a:lnTo>
                    <a:pt x="527" y="72"/>
                  </a:lnTo>
                  <a:lnTo>
                    <a:pt x="505" y="103"/>
                  </a:lnTo>
                  <a:lnTo>
                    <a:pt x="487" y="81"/>
                  </a:lnTo>
                  <a:lnTo>
                    <a:pt x="500" y="112"/>
                  </a:lnTo>
                  <a:lnTo>
                    <a:pt x="453" y="99"/>
                  </a:lnTo>
                  <a:lnTo>
                    <a:pt x="440" y="142"/>
                  </a:lnTo>
                  <a:lnTo>
                    <a:pt x="398" y="158"/>
                  </a:lnTo>
                  <a:lnTo>
                    <a:pt x="437" y="161"/>
                  </a:lnTo>
                  <a:lnTo>
                    <a:pt x="366" y="182"/>
                  </a:lnTo>
                  <a:lnTo>
                    <a:pt x="352" y="213"/>
                  </a:lnTo>
                  <a:lnTo>
                    <a:pt x="374" y="213"/>
                  </a:lnTo>
                  <a:lnTo>
                    <a:pt x="287" y="263"/>
                  </a:lnTo>
                  <a:lnTo>
                    <a:pt x="254" y="348"/>
                  </a:lnTo>
                  <a:lnTo>
                    <a:pt x="160" y="419"/>
                  </a:lnTo>
                  <a:lnTo>
                    <a:pt x="177" y="438"/>
                  </a:lnTo>
                  <a:lnTo>
                    <a:pt x="218" y="425"/>
                  </a:lnTo>
                  <a:lnTo>
                    <a:pt x="122" y="446"/>
                  </a:lnTo>
                  <a:lnTo>
                    <a:pt x="71" y="476"/>
                  </a:lnTo>
                  <a:lnTo>
                    <a:pt x="84" y="491"/>
                  </a:lnTo>
                  <a:lnTo>
                    <a:pt x="46" y="491"/>
                  </a:lnTo>
                  <a:lnTo>
                    <a:pt x="50" y="513"/>
                  </a:lnTo>
                  <a:lnTo>
                    <a:pt x="4" y="513"/>
                  </a:lnTo>
                  <a:lnTo>
                    <a:pt x="46" y="526"/>
                  </a:lnTo>
                  <a:lnTo>
                    <a:pt x="0" y="53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2" name="Google Shape;572;p75"/>
            <p:cNvSpPr/>
            <p:nvPr/>
          </p:nvSpPr>
          <p:spPr>
            <a:xfrm>
              <a:off x="5700449" y="3274007"/>
              <a:ext cx="383764" cy="398992"/>
            </a:xfrm>
            <a:custGeom>
              <a:avLst/>
              <a:gdLst/>
              <a:ahLst/>
              <a:cxnLst/>
              <a:rect l="l" t="t" r="r" b="b"/>
              <a:pathLst>
                <a:path w="582" h="505" extrusionOk="0">
                  <a:moveTo>
                    <a:pt x="0" y="277"/>
                  </a:moveTo>
                  <a:lnTo>
                    <a:pt x="55" y="295"/>
                  </a:lnTo>
                  <a:lnTo>
                    <a:pt x="182" y="277"/>
                  </a:lnTo>
                  <a:lnTo>
                    <a:pt x="206" y="226"/>
                  </a:lnTo>
                  <a:lnTo>
                    <a:pt x="292" y="198"/>
                  </a:lnTo>
                  <a:lnTo>
                    <a:pt x="300" y="155"/>
                  </a:lnTo>
                  <a:lnTo>
                    <a:pt x="329" y="143"/>
                  </a:lnTo>
                  <a:lnTo>
                    <a:pt x="316" y="121"/>
                  </a:lnTo>
                  <a:lnTo>
                    <a:pt x="347" y="118"/>
                  </a:lnTo>
                  <a:lnTo>
                    <a:pt x="370" y="74"/>
                  </a:lnTo>
                  <a:lnTo>
                    <a:pt x="360" y="32"/>
                  </a:lnTo>
                  <a:lnTo>
                    <a:pt x="475" y="0"/>
                  </a:lnTo>
                  <a:lnTo>
                    <a:pt x="582" y="65"/>
                  </a:lnTo>
                  <a:lnTo>
                    <a:pt x="552" y="92"/>
                  </a:lnTo>
                  <a:lnTo>
                    <a:pt x="453" y="92"/>
                  </a:lnTo>
                  <a:lnTo>
                    <a:pt x="455" y="149"/>
                  </a:lnTo>
                  <a:lnTo>
                    <a:pt x="500" y="184"/>
                  </a:lnTo>
                  <a:lnTo>
                    <a:pt x="473" y="203"/>
                  </a:lnTo>
                  <a:lnTo>
                    <a:pt x="480" y="235"/>
                  </a:lnTo>
                  <a:lnTo>
                    <a:pt x="378" y="351"/>
                  </a:lnTo>
                  <a:lnTo>
                    <a:pt x="331" y="347"/>
                  </a:lnTo>
                  <a:lnTo>
                    <a:pt x="300" y="376"/>
                  </a:lnTo>
                  <a:lnTo>
                    <a:pt x="354" y="482"/>
                  </a:lnTo>
                  <a:lnTo>
                    <a:pt x="276" y="482"/>
                  </a:lnTo>
                  <a:lnTo>
                    <a:pt x="247" y="505"/>
                  </a:lnTo>
                  <a:lnTo>
                    <a:pt x="189" y="441"/>
                  </a:lnTo>
                  <a:lnTo>
                    <a:pt x="28" y="453"/>
                  </a:lnTo>
                  <a:lnTo>
                    <a:pt x="82" y="380"/>
                  </a:lnTo>
                  <a:lnTo>
                    <a:pt x="0" y="27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3" name="Google Shape;573;p75"/>
            <p:cNvSpPr/>
            <p:nvPr/>
          </p:nvSpPr>
          <p:spPr>
            <a:xfrm>
              <a:off x="2395816" y="4070469"/>
              <a:ext cx="129445" cy="68530"/>
            </a:xfrm>
            <a:custGeom>
              <a:avLst/>
              <a:gdLst/>
              <a:ahLst/>
              <a:cxnLst/>
              <a:rect l="l" t="t" r="r" b="b"/>
              <a:pathLst>
                <a:path w="196" h="87" extrusionOk="0">
                  <a:moveTo>
                    <a:pt x="0" y="46"/>
                  </a:moveTo>
                  <a:lnTo>
                    <a:pt x="16" y="0"/>
                  </a:lnTo>
                  <a:lnTo>
                    <a:pt x="58" y="28"/>
                  </a:lnTo>
                  <a:lnTo>
                    <a:pt x="132" y="1"/>
                  </a:lnTo>
                  <a:lnTo>
                    <a:pt x="196" y="34"/>
                  </a:lnTo>
                  <a:lnTo>
                    <a:pt x="179" y="84"/>
                  </a:lnTo>
                  <a:lnTo>
                    <a:pt x="174" y="43"/>
                  </a:lnTo>
                  <a:lnTo>
                    <a:pt x="132" y="27"/>
                  </a:lnTo>
                  <a:lnTo>
                    <a:pt x="92" y="52"/>
                  </a:lnTo>
                  <a:lnTo>
                    <a:pt x="102" y="76"/>
                  </a:lnTo>
                  <a:lnTo>
                    <a:pt x="84" y="87"/>
                  </a:lnTo>
                  <a:lnTo>
                    <a:pt x="0" y="4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4" name="Google Shape;574;p75"/>
            <p:cNvSpPr/>
            <p:nvPr/>
          </p:nvSpPr>
          <p:spPr>
            <a:xfrm>
              <a:off x="7540078" y="4408547"/>
              <a:ext cx="229954" cy="211680"/>
            </a:xfrm>
            <a:custGeom>
              <a:avLst/>
              <a:gdLst/>
              <a:ahLst/>
              <a:cxnLst/>
              <a:rect l="l" t="t" r="r" b="b"/>
              <a:pathLst>
                <a:path w="343" h="268" extrusionOk="0">
                  <a:moveTo>
                    <a:pt x="0" y="0"/>
                  </a:moveTo>
                  <a:lnTo>
                    <a:pt x="5" y="224"/>
                  </a:lnTo>
                  <a:lnTo>
                    <a:pt x="61" y="231"/>
                  </a:lnTo>
                  <a:lnTo>
                    <a:pt x="116" y="170"/>
                  </a:lnTo>
                  <a:lnTo>
                    <a:pt x="178" y="197"/>
                  </a:lnTo>
                  <a:lnTo>
                    <a:pt x="235" y="257"/>
                  </a:lnTo>
                  <a:lnTo>
                    <a:pt x="343" y="268"/>
                  </a:lnTo>
                  <a:lnTo>
                    <a:pt x="220" y="167"/>
                  </a:lnTo>
                  <a:lnTo>
                    <a:pt x="228" y="120"/>
                  </a:lnTo>
                  <a:lnTo>
                    <a:pt x="170" y="103"/>
                  </a:lnTo>
                  <a:lnTo>
                    <a:pt x="115" y="40"/>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5" name="Google Shape;575;p75"/>
            <p:cNvSpPr/>
            <p:nvPr/>
          </p:nvSpPr>
          <p:spPr>
            <a:xfrm>
              <a:off x="7707594" y="4454233"/>
              <a:ext cx="97464" cy="54823"/>
            </a:xfrm>
            <a:custGeom>
              <a:avLst/>
              <a:gdLst/>
              <a:ahLst/>
              <a:cxnLst/>
              <a:rect l="l" t="t" r="r" b="b"/>
              <a:pathLst>
                <a:path w="143" h="71" extrusionOk="0">
                  <a:moveTo>
                    <a:pt x="0" y="47"/>
                  </a:moveTo>
                  <a:lnTo>
                    <a:pt x="84" y="71"/>
                  </a:lnTo>
                  <a:lnTo>
                    <a:pt x="143" y="22"/>
                  </a:lnTo>
                  <a:lnTo>
                    <a:pt x="119" y="0"/>
                  </a:lnTo>
                  <a:lnTo>
                    <a:pt x="101" y="28"/>
                  </a:lnTo>
                  <a:lnTo>
                    <a:pt x="0" y="4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6" name="Google Shape;576;p75"/>
            <p:cNvSpPr/>
            <p:nvPr/>
          </p:nvSpPr>
          <p:spPr>
            <a:xfrm>
              <a:off x="7765463" y="4411593"/>
              <a:ext cx="50255" cy="53301"/>
            </a:xfrm>
            <a:custGeom>
              <a:avLst/>
              <a:gdLst/>
              <a:ahLst/>
              <a:cxnLst/>
              <a:rect l="l" t="t" r="r" b="b"/>
              <a:pathLst>
                <a:path w="74" h="68" extrusionOk="0">
                  <a:moveTo>
                    <a:pt x="0" y="0"/>
                  </a:moveTo>
                  <a:lnTo>
                    <a:pt x="56" y="31"/>
                  </a:lnTo>
                  <a:lnTo>
                    <a:pt x="74" y="68"/>
                  </a:lnTo>
                  <a:lnTo>
                    <a:pt x="73" y="41"/>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7" name="Google Shape;577;p75"/>
            <p:cNvSpPr/>
            <p:nvPr/>
          </p:nvSpPr>
          <p:spPr>
            <a:xfrm>
              <a:off x="2864861" y="4869977"/>
              <a:ext cx="184268" cy="234522"/>
            </a:xfrm>
            <a:custGeom>
              <a:avLst/>
              <a:gdLst/>
              <a:ahLst/>
              <a:cxnLst/>
              <a:rect l="l" t="t" r="r" b="b"/>
              <a:pathLst>
                <a:path w="283" h="295" extrusionOk="0">
                  <a:moveTo>
                    <a:pt x="0" y="110"/>
                  </a:moveTo>
                  <a:lnTo>
                    <a:pt x="21" y="17"/>
                  </a:lnTo>
                  <a:lnTo>
                    <a:pt x="123" y="0"/>
                  </a:lnTo>
                  <a:lnTo>
                    <a:pt x="157" y="32"/>
                  </a:lnTo>
                  <a:lnTo>
                    <a:pt x="166" y="101"/>
                  </a:lnTo>
                  <a:lnTo>
                    <a:pt x="238" y="114"/>
                  </a:lnTo>
                  <a:lnTo>
                    <a:pt x="248" y="161"/>
                  </a:lnTo>
                  <a:lnTo>
                    <a:pt x="283" y="170"/>
                  </a:lnTo>
                  <a:lnTo>
                    <a:pt x="277" y="232"/>
                  </a:lnTo>
                  <a:lnTo>
                    <a:pt x="241" y="295"/>
                  </a:lnTo>
                  <a:lnTo>
                    <a:pt x="147" y="290"/>
                  </a:lnTo>
                  <a:lnTo>
                    <a:pt x="167" y="220"/>
                  </a:lnTo>
                  <a:lnTo>
                    <a:pt x="0" y="11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8" name="Google Shape;578;p75"/>
            <p:cNvSpPr/>
            <p:nvPr/>
          </p:nvSpPr>
          <p:spPr>
            <a:xfrm>
              <a:off x="2433888" y="4341541"/>
              <a:ext cx="287823" cy="496455"/>
            </a:xfrm>
            <a:custGeom>
              <a:avLst/>
              <a:gdLst/>
              <a:ahLst/>
              <a:cxnLst/>
              <a:rect l="l" t="t" r="r" b="b"/>
              <a:pathLst>
                <a:path w="435" h="627" extrusionOk="0">
                  <a:moveTo>
                    <a:pt x="0" y="146"/>
                  </a:moveTo>
                  <a:lnTo>
                    <a:pt x="8" y="196"/>
                  </a:lnTo>
                  <a:lnTo>
                    <a:pt x="87" y="283"/>
                  </a:lnTo>
                  <a:lnTo>
                    <a:pt x="175" y="489"/>
                  </a:lnTo>
                  <a:lnTo>
                    <a:pt x="373" y="627"/>
                  </a:lnTo>
                  <a:lnTo>
                    <a:pt x="407" y="602"/>
                  </a:lnTo>
                  <a:lnTo>
                    <a:pt x="425" y="558"/>
                  </a:lnTo>
                  <a:lnTo>
                    <a:pt x="396" y="543"/>
                  </a:lnTo>
                  <a:lnTo>
                    <a:pt x="414" y="530"/>
                  </a:lnTo>
                  <a:lnTo>
                    <a:pt x="435" y="424"/>
                  </a:lnTo>
                  <a:lnTo>
                    <a:pt x="405" y="374"/>
                  </a:lnTo>
                  <a:lnTo>
                    <a:pt x="374" y="374"/>
                  </a:lnTo>
                  <a:lnTo>
                    <a:pt x="374" y="316"/>
                  </a:lnTo>
                  <a:lnTo>
                    <a:pt x="337" y="341"/>
                  </a:lnTo>
                  <a:lnTo>
                    <a:pt x="290" y="319"/>
                  </a:lnTo>
                  <a:lnTo>
                    <a:pt x="260" y="255"/>
                  </a:lnTo>
                  <a:lnTo>
                    <a:pt x="308" y="174"/>
                  </a:lnTo>
                  <a:lnTo>
                    <a:pt x="396" y="139"/>
                  </a:lnTo>
                  <a:lnTo>
                    <a:pt x="372" y="124"/>
                  </a:lnTo>
                  <a:lnTo>
                    <a:pt x="386" y="84"/>
                  </a:lnTo>
                  <a:lnTo>
                    <a:pt x="287" y="77"/>
                  </a:lnTo>
                  <a:lnTo>
                    <a:pt x="211" y="0"/>
                  </a:lnTo>
                  <a:lnTo>
                    <a:pt x="194" y="56"/>
                  </a:lnTo>
                  <a:lnTo>
                    <a:pt x="116" y="104"/>
                  </a:lnTo>
                  <a:lnTo>
                    <a:pt x="76" y="163"/>
                  </a:lnTo>
                  <a:lnTo>
                    <a:pt x="30" y="154"/>
                  </a:lnTo>
                  <a:lnTo>
                    <a:pt x="35" y="118"/>
                  </a:lnTo>
                  <a:lnTo>
                    <a:pt x="0" y="14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79" name="Google Shape;579;p75"/>
            <p:cNvSpPr/>
            <p:nvPr/>
          </p:nvSpPr>
          <p:spPr>
            <a:xfrm>
              <a:off x="6991844" y="4024783"/>
              <a:ext cx="53301" cy="80713"/>
            </a:xfrm>
            <a:custGeom>
              <a:avLst/>
              <a:gdLst/>
              <a:ahLst/>
              <a:cxnLst/>
              <a:rect l="l" t="t" r="r" b="b"/>
              <a:pathLst>
                <a:path w="80" h="100" extrusionOk="0">
                  <a:moveTo>
                    <a:pt x="0" y="100"/>
                  </a:moveTo>
                  <a:lnTo>
                    <a:pt x="55" y="53"/>
                  </a:lnTo>
                  <a:lnTo>
                    <a:pt x="80" y="0"/>
                  </a:lnTo>
                  <a:lnTo>
                    <a:pt x="0" y="10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0" name="Google Shape;580;p75"/>
            <p:cNvSpPr/>
            <p:nvPr/>
          </p:nvSpPr>
          <p:spPr>
            <a:xfrm>
              <a:off x="5759840" y="3496346"/>
              <a:ext cx="91372" cy="170562"/>
            </a:xfrm>
            <a:custGeom>
              <a:avLst/>
              <a:gdLst/>
              <a:ahLst/>
              <a:cxnLst/>
              <a:rect l="l" t="t" r="r" b="b"/>
              <a:pathLst>
                <a:path w="142" h="211" extrusionOk="0">
                  <a:moveTo>
                    <a:pt x="0" y="83"/>
                  </a:moveTo>
                  <a:lnTo>
                    <a:pt x="27" y="0"/>
                  </a:lnTo>
                  <a:lnTo>
                    <a:pt x="78" y="2"/>
                  </a:lnTo>
                  <a:lnTo>
                    <a:pt x="90" y="57"/>
                  </a:lnTo>
                  <a:lnTo>
                    <a:pt x="52" y="113"/>
                  </a:lnTo>
                  <a:lnTo>
                    <a:pt x="60" y="146"/>
                  </a:lnTo>
                  <a:lnTo>
                    <a:pt x="136" y="167"/>
                  </a:lnTo>
                  <a:lnTo>
                    <a:pt x="142" y="211"/>
                  </a:lnTo>
                  <a:lnTo>
                    <a:pt x="96" y="167"/>
                  </a:lnTo>
                  <a:lnTo>
                    <a:pt x="96" y="188"/>
                  </a:lnTo>
                  <a:lnTo>
                    <a:pt x="27" y="167"/>
                  </a:lnTo>
                  <a:lnTo>
                    <a:pt x="0" y="8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1" name="Google Shape;581;p75"/>
            <p:cNvSpPr/>
            <p:nvPr/>
          </p:nvSpPr>
          <p:spPr>
            <a:xfrm>
              <a:off x="7061896" y="3966914"/>
              <a:ext cx="27412" cy="31981"/>
            </a:xfrm>
            <a:custGeom>
              <a:avLst/>
              <a:gdLst/>
              <a:ahLst/>
              <a:cxnLst/>
              <a:rect l="l" t="t" r="r" b="b"/>
              <a:pathLst>
                <a:path w="40" h="42" extrusionOk="0">
                  <a:moveTo>
                    <a:pt x="0" y="0"/>
                  </a:moveTo>
                  <a:lnTo>
                    <a:pt x="21" y="0"/>
                  </a:lnTo>
                  <a:lnTo>
                    <a:pt x="40" y="8"/>
                  </a:lnTo>
                  <a:lnTo>
                    <a:pt x="30" y="42"/>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2" name="Google Shape;582;p75"/>
            <p:cNvSpPr/>
            <p:nvPr/>
          </p:nvSpPr>
          <p:spPr>
            <a:xfrm>
              <a:off x="7099967" y="4008031"/>
              <a:ext cx="24366" cy="44164"/>
            </a:xfrm>
            <a:custGeom>
              <a:avLst/>
              <a:gdLst/>
              <a:ahLst/>
              <a:cxnLst/>
              <a:rect l="l" t="t" r="r" b="b"/>
              <a:pathLst>
                <a:path w="37" h="55" extrusionOk="0">
                  <a:moveTo>
                    <a:pt x="0" y="0"/>
                  </a:moveTo>
                  <a:lnTo>
                    <a:pt x="2" y="55"/>
                  </a:lnTo>
                  <a:lnTo>
                    <a:pt x="37" y="32"/>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3" name="Google Shape;583;p75"/>
            <p:cNvSpPr/>
            <p:nvPr/>
          </p:nvSpPr>
          <p:spPr>
            <a:xfrm>
              <a:off x="7099967" y="4067424"/>
              <a:ext cx="98987" cy="114216"/>
            </a:xfrm>
            <a:custGeom>
              <a:avLst/>
              <a:gdLst/>
              <a:ahLst/>
              <a:cxnLst/>
              <a:rect l="l" t="t" r="r" b="b"/>
              <a:pathLst>
                <a:path w="152" h="144" extrusionOk="0">
                  <a:moveTo>
                    <a:pt x="0" y="99"/>
                  </a:moveTo>
                  <a:lnTo>
                    <a:pt x="33" y="48"/>
                  </a:lnTo>
                  <a:lnTo>
                    <a:pt x="73" y="56"/>
                  </a:lnTo>
                  <a:lnTo>
                    <a:pt x="126" y="0"/>
                  </a:lnTo>
                  <a:lnTo>
                    <a:pt x="152" y="33"/>
                  </a:lnTo>
                  <a:lnTo>
                    <a:pt x="148" y="119"/>
                  </a:lnTo>
                  <a:lnTo>
                    <a:pt x="135" y="83"/>
                  </a:lnTo>
                  <a:lnTo>
                    <a:pt x="120" y="144"/>
                  </a:lnTo>
                  <a:lnTo>
                    <a:pt x="82" y="127"/>
                  </a:lnTo>
                  <a:lnTo>
                    <a:pt x="59" y="65"/>
                  </a:lnTo>
                  <a:lnTo>
                    <a:pt x="0" y="9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4" name="Google Shape;584;p75"/>
            <p:cNvSpPr/>
            <p:nvPr/>
          </p:nvSpPr>
          <p:spPr>
            <a:xfrm>
              <a:off x="7113674" y="4041534"/>
              <a:ext cx="21320" cy="47210"/>
            </a:xfrm>
            <a:custGeom>
              <a:avLst/>
              <a:gdLst/>
              <a:ahLst/>
              <a:cxnLst/>
              <a:rect l="l" t="t" r="r" b="b"/>
              <a:pathLst>
                <a:path w="34" h="58" extrusionOk="0">
                  <a:moveTo>
                    <a:pt x="0" y="38"/>
                  </a:moveTo>
                  <a:lnTo>
                    <a:pt x="8" y="25"/>
                  </a:lnTo>
                  <a:lnTo>
                    <a:pt x="34" y="0"/>
                  </a:lnTo>
                  <a:lnTo>
                    <a:pt x="23" y="58"/>
                  </a:lnTo>
                  <a:lnTo>
                    <a:pt x="0" y="3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5" name="Google Shape;585;p75"/>
            <p:cNvSpPr/>
            <p:nvPr/>
          </p:nvSpPr>
          <p:spPr>
            <a:xfrm>
              <a:off x="4625301" y="2663336"/>
              <a:ext cx="229954" cy="208634"/>
            </a:xfrm>
            <a:custGeom>
              <a:avLst/>
              <a:gdLst/>
              <a:ahLst/>
              <a:cxnLst/>
              <a:rect l="l" t="t" r="r" b="b"/>
              <a:pathLst>
                <a:path w="345" h="262" extrusionOk="0">
                  <a:moveTo>
                    <a:pt x="0" y="48"/>
                  </a:moveTo>
                  <a:lnTo>
                    <a:pt x="20" y="185"/>
                  </a:lnTo>
                  <a:lnTo>
                    <a:pt x="201" y="253"/>
                  </a:lnTo>
                  <a:lnTo>
                    <a:pt x="289" y="262"/>
                  </a:lnTo>
                  <a:lnTo>
                    <a:pt x="345" y="193"/>
                  </a:lnTo>
                  <a:lnTo>
                    <a:pt x="317" y="115"/>
                  </a:lnTo>
                  <a:lnTo>
                    <a:pt x="339" y="94"/>
                  </a:lnTo>
                  <a:lnTo>
                    <a:pt x="324" y="34"/>
                  </a:lnTo>
                  <a:lnTo>
                    <a:pt x="192" y="15"/>
                  </a:lnTo>
                  <a:lnTo>
                    <a:pt x="107" y="0"/>
                  </a:lnTo>
                  <a:lnTo>
                    <a:pt x="0" y="4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6" name="Google Shape;586;p75"/>
            <p:cNvSpPr/>
            <p:nvPr/>
          </p:nvSpPr>
          <p:spPr>
            <a:xfrm>
              <a:off x="4089250" y="3121720"/>
              <a:ext cx="73098" cy="152287"/>
            </a:xfrm>
            <a:custGeom>
              <a:avLst/>
              <a:gdLst/>
              <a:ahLst/>
              <a:cxnLst/>
              <a:rect l="l" t="t" r="r" b="b"/>
              <a:pathLst>
                <a:path w="109" h="192" extrusionOk="0">
                  <a:moveTo>
                    <a:pt x="0" y="125"/>
                  </a:moveTo>
                  <a:lnTo>
                    <a:pt x="19" y="0"/>
                  </a:lnTo>
                  <a:lnTo>
                    <a:pt x="109" y="8"/>
                  </a:lnTo>
                  <a:lnTo>
                    <a:pt x="69" y="88"/>
                  </a:lnTo>
                  <a:lnTo>
                    <a:pt x="69" y="187"/>
                  </a:lnTo>
                  <a:lnTo>
                    <a:pt x="16" y="192"/>
                  </a:lnTo>
                  <a:lnTo>
                    <a:pt x="23" y="132"/>
                  </a:lnTo>
                  <a:lnTo>
                    <a:pt x="0" y="12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7" name="Google Shape;587;p75"/>
            <p:cNvSpPr/>
            <p:nvPr/>
          </p:nvSpPr>
          <p:spPr>
            <a:xfrm>
              <a:off x="4762359" y="2902426"/>
              <a:ext cx="220817" cy="153811"/>
            </a:xfrm>
            <a:custGeom>
              <a:avLst/>
              <a:gdLst/>
              <a:ahLst/>
              <a:cxnLst/>
              <a:rect l="l" t="t" r="r" b="b"/>
              <a:pathLst>
                <a:path w="329" h="193" extrusionOk="0">
                  <a:moveTo>
                    <a:pt x="0" y="94"/>
                  </a:moveTo>
                  <a:lnTo>
                    <a:pt x="89" y="174"/>
                  </a:lnTo>
                  <a:lnTo>
                    <a:pt x="293" y="193"/>
                  </a:lnTo>
                  <a:lnTo>
                    <a:pt x="329" y="126"/>
                  </a:lnTo>
                  <a:lnTo>
                    <a:pt x="277" y="122"/>
                  </a:lnTo>
                  <a:lnTo>
                    <a:pt x="272" y="63"/>
                  </a:lnTo>
                  <a:lnTo>
                    <a:pt x="226" y="0"/>
                  </a:lnTo>
                  <a:lnTo>
                    <a:pt x="89" y="13"/>
                  </a:lnTo>
                  <a:lnTo>
                    <a:pt x="0" y="9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8" name="Google Shape;588;p75"/>
            <p:cNvSpPr/>
            <p:nvPr/>
          </p:nvSpPr>
          <p:spPr>
            <a:xfrm>
              <a:off x="5100437" y="3423248"/>
              <a:ext cx="478182" cy="481228"/>
            </a:xfrm>
            <a:custGeom>
              <a:avLst/>
              <a:gdLst/>
              <a:ahLst/>
              <a:cxnLst/>
              <a:rect l="l" t="t" r="r" b="b"/>
              <a:pathLst>
                <a:path w="731" h="607" extrusionOk="0">
                  <a:moveTo>
                    <a:pt x="0" y="158"/>
                  </a:moveTo>
                  <a:lnTo>
                    <a:pt x="10" y="106"/>
                  </a:lnTo>
                  <a:lnTo>
                    <a:pt x="49" y="117"/>
                  </a:lnTo>
                  <a:lnTo>
                    <a:pt x="96" y="85"/>
                  </a:lnTo>
                  <a:lnTo>
                    <a:pt x="115" y="61"/>
                  </a:lnTo>
                  <a:lnTo>
                    <a:pt x="77" y="26"/>
                  </a:lnTo>
                  <a:lnTo>
                    <a:pt x="156" y="0"/>
                  </a:lnTo>
                  <a:lnTo>
                    <a:pt x="312" y="70"/>
                  </a:lnTo>
                  <a:lnTo>
                    <a:pt x="314" y="96"/>
                  </a:lnTo>
                  <a:lnTo>
                    <a:pt x="350" y="113"/>
                  </a:lnTo>
                  <a:lnTo>
                    <a:pt x="383" y="130"/>
                  </a:lnTo>
                  <a:lnTo>
                    <a:pt x="414" y="117"/>
                  </a:lnTo>
                  <a:lnTo>
                    <a:pt x="476" y="137"/>
                  </a:lnTo>
                  <a:lnTo>
                    <a:pt x="561" y="276"/>
                  </a:lnTo>
                  <a:lnTo>
                    <a:pt x="570" y="285"/>
                  </a:lnTo>
                  <a:lnTo>
                    <a:pt x="603" y="340"/>
                  </a:lnTo>
                  <a:lnTo>
                    <a:pt x="713" y="353"/>
                  </a:lnTo>
                  <a:lnTo>
                    <a:pt x="731" y="378"/>
                  </a:lnTo>
                  <a:lnTo>
                    <a:pt x="705" y="450"/>
                  </a:lnTo>
                  <a:lnTo>
                    <a:pt x="603" y="486"/>
                  </a:lnTo>
                  <a:lnTo>
                    <a:pt x="492" y="510"/>
                  </a:lnTo>
                  <a:lnTo>
                    <a:pt x="403" y="607"/>
                  </a:lnTo>
                  <a:lnTo>
                    <a:pt x="403" y="570"/>
                  </a:lnTo>
                  <a:lnTo>
                    <a:pt x="340" y="546"/>
                  </a:lnTo>
                  <a:lnTo>
                    <a:pt x="278" y="579"/>
                  </a:lnTo>
                  <a:lnTo>
                    <a:pt x="214" y="469"/>
                  </a:lnTo>
                  <a:lnTo>
                    <a:pt x="163" y="426"/>
                  </a:lnTo>
                  <a:lnTo>
                    <a:pt x="130" y="311"/>
                  </a:lnTo>
                  <a:lnTo>
                    <a:pt x="0" y="15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89" name="Google Shape;589;p75"/>
            <p:cNvSpPr/>
            <p:nvPr/>
          </p:nvSpPr>
          <p:spPr>
            <a:xfrm>
              <a:off x="5373031" y="1405444"/>
              <a:ext cx="111170" cy="59392"/>
            </a:xfrm>
            <a:custGeom>
              <a:avLst/>
              <a:gdLst/>
              <a:ahLst/>
              <a:cxnLst/>
              <a:rect l="l" t="t" r="r" b="b"/>
              <a:pathLst>
                <a:path w="172" h="74" extrusionOk="0">
                  <a:moveTo>
                    <a:pt x="0" y="53"/>
                  </a:moveTo>
                  <a:lnTo>
                    <a:pt x="35" y="36"/>
                  </a:lnTo>
                  <a:lnTo>
                    <a:pt x="9" y="22"/>
                  </a:lnTo>
                  <a:lnTo>
                    <a:pt x="132" y="0"/>
                  </a:lnTo>
                  <a:lnTo>
                    <a:pt x="154" y="1"/>
                  </a:lnTo>
                  <a:lnTo>
                    <a:pt x="130" y="20"/>
                  </a:lnTo>
                  <a:lnTo>
                    <a:pt x="172" y="18"/>
                  </a:lnTo>
                  <a:lnTo>
                    <a:pt x="61" y="62"/>
                  </a:lnTo>
                  <a:lnTo>
                    <a:pt x="35" y="74"/>
                  </a:lnTo>
                  <a:lnTo>
                    <a:pt x="42" y="56"/>
                  </a:lnTo>
                  <a:lnTo>
                    <a:pt x="0" y="5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0" name="Google Shape;590;p75"/>
            <p:cNvSpPr/>
            <p:nvPr/>
          </p:nvSpPr>
          <p:spPr>
            <a:xfrm>
              <a:off x="5406534" y="2037435"/>
              <a:ext cx="47210" cy="35027"/>
            </a:xfrm>
            <a:custGeom>
              <a:avLst/>
              <a:gdLst/>
              <a:ahLst/>
              <a:cxnLst/>
              <a:rect l="l" t="t" r="r" b="b"/>
              <a:pathLst>
                <a:path w="68" h="39" extrusionOk="0">
                  <a:moveTo>
                    <a:pt x="0" y="39"/>
                  </a:moveTo>
                  <a:lnTo>
                    <a:pt x="19" y="0"/>
                  </a:lnTo>
                  <a:lnTo>
                    <a:pt x="68" y="22"/>
                  </a:lnTo>
                  <a:lnTo>
                    <a:pt x="0" y="3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1" name="Google Shape;591;p75"/>
            <p:cNvSpPr/>
            <p:nvPr/>
          </p:nvSpPr>
          <p:spPr>
            <a:xfrm>
              <a:off x="5484201" y="1850122"/>
              <a:ext cx="140104" cy="129445"/>
            </a:xfrm>
            <a:custGeom>
              <a:avLst/>
              <a:gdLst/>
              <a:ahLst/>
              <a:cxnLst/>
              <a:rect l="l" t="t" r="r" b="b"/>
              <a:pathLst>
                <a:path w="212" h="160" extrusionOk="0">
                  <a:moveTo>
                    <a:pt x="0" y="79"/>
                  </a:moveTo>
                  <a:lnTo>
                    <a:pt x="17" y="113"/>
                  </a:lnTo>
                  <a:lnTo>
                    <a:pt x="41" y="101"/>
                  </a:lnTo>
                  <a:lnTo>
                    <a:pt x="66" y="124"/>
                  </a:lnTo>
                  <a:lnTo>
                    <a:pt x="86" y="113"/>
                  </a:lnTo>
                  <a:lnTo>
                    <a:pt x="79" y="152"/>
                  </a:lnTo>
                  <a:lnTo>
                    <a:pt x="212" y="160"/>
                  </a:lnTo>
                  <a:lnTo>
                    <a:pt x="160" y="132"/>
                  </a:lnTo>
                  <a:lnTo>
                    <a:pt x="135" y="82"/>
                  </a:lnTo>
                  <a:lnTo>
                    <a:pt x="137" y="30"/>
                  </a:lnTo>
                  <a:lnTo>
                    <a:pt x="170" y="0"/>
                  </a:lnTo>
                  <a:lnTo>
                    <a:pt x="54" y="11"/>
                  </a:lnTo>
                  <a:lnTo>
                    <a:pt x="27" y="79"/>
                  </a:lnTo>
                  <a:lnTo>
                    <a:pt x="0" y="7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2" name="Google Shape;592;p75"/>
            <p:cNvSpPr/>
            <p:nvPr/>
          </p:nvSpPr>
          <p:spPr>
            <a:xfrm>
              <a:off x="5532933" y="1644534"/>
              <a:ext cx="350261" cy="205588"/>
            </a:xfrm>
            <a:custGeom>
              <a:avLst/>
              <a:gdLst/>
              <a:ahLst/>
              <a:cxnLst/>
              <a:rect l="l" t="t" r="r" b="b"/>
              <a:pathLst>
                <a:path w="532" h="258" extrusionOk="0">
                  <a:moveTo>
                    <a:pt x="0" y="222"/>
                  </a:moveTo>
                  <a:lnTo>
                    <a:pt x="50" y="229"/>
                  </a:lnTo>
                  <a:lnTo>
                    <a:pt x="17" y="251"/>
                  </a:lnTo>
                  <a:lnTo>
                    <a:pt x="105" y="258"/>
                  </a:lnTo>
                  <a:lnTo>
                    <a:pt x="107" y="229"/>
                  </a:lnTo>
                  <a:lnTo>
                    <a:pt x="132" y="234"/>
                  </a:lnTo>
                  <a:lnTo>
                    <a:pt x="106" y="217"/>
                  </a:lnTo>
                  <a:lnTo>
                    <a:pt x="143" y="223"/>
                  </a:lnTo>
                  <a:lnTo>
                    <a:pt x="133" y="190"/>
                  </a:lnTo>
                  <a:lnTo>
                    <a:pt x="153" y="209"/>
                  </a:lnTo>
                  <a:lnTo>
                    <a:pt x="177" y="191"/>
                  </a:lnTo>
                  <a:lnTo>
                    <a:pt x="161" y="170"/>
                  </a:lnTo>
                  <a:lnTo>
                    <a:pt x="215" y="173"/>
                  </a:lnTo>
                  <a:lnTo>
                    <a:pt x="200" y="161"/>
                  </a:lnTo>
                  <a:lnTo>
                    <a:pt x="225" y="163"/>
                  </a:lnTo>
                  <a:lnTo>
                    <a:pt x="240" y="137"/>
                  </a:lnTo>
                  <a:lnTo>
                    <a:pt x="505" y="54"/>
                  </a:lnTo>
                  <a:lnTo>
                    <a:pt x="532" y="22"/>
                  </a:lnTo>
                  <a:lnTo>
                    <a:pt x="481" y="0"/>
                  </a:lnTo>
                  <a:lnTo>
                    <a:pt x="369" y="52"/>
                  </a:lnTo>
                  <a:lnTo>
                    <a:pt x="254" y="52"/>
                  </a:lnTo>
                  <a:lnTo>
                    <a:pt x="131" y="121"/>
                  </a:lnTo>
                  <a:lnTo>
                    <a:pt x="63" y="130"/>
                  </a:lnTo>
                  <a:lnTo>
                    <a:pt x="67" y="161"/>
                  </a:lnTo>
                  <a:lnTo>
                    <a:pt x="104" y="163"/>
                  </a:lnTo>
                  <a:lnTo>
                    <a:pt x="62" y="164"/>
                  </a:lnTo>
                  <a:lnTo>
                    <a:pt x="81" y="178"/>
                  </a:lnTo>
                  <a:lnTo>
                    <a:pt x="50" y="191"/>
                  </a:lnTo>
                  <a:lnTo>
                    <a:pt x="85" y="206"/>
                  </a:lnTo>
                  <a:lnTo>
                    <a:pt x="0" y="22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3" name="Google Shape;593;p75"/>
            <p:cNvSpPr/>
            <p:nvPr/>
          </p:nvSpPr>
          <p:spPr>
            <a:xfrm>
              <a:off x="5736998" y="1374986"/>
              <a:ext cx="67006" cy="41118"/>
            </a:xfrm>
            <a:custGeom>
              <a:avLst/>
              <a:gdLst/>
              <a:ahLst/>
              <a:cxnLst/>
              <a:rect l="l" t="t" r="r" b="b"/>
              <a:pathLst>
                <a:path w="102" h="53" extrusionOk="0">
                  <a:moveTo>
                    <a:pt x="0" y="37"/>
                  </a:moveTo>
                  <a:lnTo>
                    <a:pt x="30" y="53"/>
                  </a:lnTo>
                  <a:lnTo>
                    <a:pt x="102" y="35"/>
                  </a:lnTo>
                  <a:lnTo>
                    <a:pt x="60" y="0"/>
                  </a:lnTo>
                  <a:lnTo>
                    <a:pt x="0" y="3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4" name="Google Shape;594;p75"/>
            <p:cNvSpPr/>
            <p:nvPr/>
          </p:nvSpPr>
          <p:spPr>
            <a:xfrm>
              <a:off x="6391832" y="1455698"/>
              <a:ext cx="60915" cy="28935"/>
            </a:xfrm>
            <a:custGeom>
              <a:avLst/>
              <a:gdLst/>
              <a:ahLst/>
              <a:cxnLst/>
              <a:rect l="l" t="t" r="r" b="b"/>
              <a:pathLst>
                <a:path w="93" h="35" extrusionOk="0">
                  <a:moveTo>
                    <a:pt x="0" y="0"/>
                  </a:moveTo>
                  <a:lnTo>
                    <a:pt x="42" y="27"/>
                  </a:lnTo>
                  <a:lnTo>
                    <a:pt x="28" y="35"/>
                  </a:lnTo>
                  <a:lnTo>
                    <a:pt x="65" y="33"/>
                  </a:lnTo>
                  <a:lnTo>
                    <a:pt x="93" y="16"/>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5" name="Google Shape;595;p75"/>
            <p:cNvSpPr/>
            <p:nvPr/>
          </p:nvSpPr>
          <p:spPr>
            <a:xfrm>
              <a:off x="6400970" y="1384124"/>
              <a:ext cx="144673" cy="73098"/>
            </a:xfrm>
            <a:custGeom>
              <a:avLst/>
              <a:gdLst/>
              <a:ahLst/>
              <a:cxnLst/>
              <a:rect l="l" t="t" r="r" b="b"/>
              <a:pathLst>
                <a:path w="220" h="95" extrusionOk="0">
                  <a:moveTo>
                    <a:pt x="0" y="78"/>
                  </a:moveTo>
                  <a:lnTo>
                    <a:pt x="59" y="25"/>
                  </a:lnTo>
                  <a:lnTo>
                    <a:pt x="142" y="0"/>
                  </a:lnTo>
                  <a:lnTo>
                    <a:pt x="220" y="45"/>
                  </a:lnTo>
                  <a:lnTo>
                    <a:pt x="194" y="55"/>
                  </a:lnTo>
                  <a:lnTo>
                    <a:pt x="202" y="75"/>
                  </a:lnTo>
                  <a:lnTo>
                    <a:pt x="88" y="95"/>
                  </a:lnTo>
                  <a:lnTo>
                    <a:pt x="0" y="7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6" name="Google Shape;596;p75"/>
            <p:cNvSpPr/>
            <p:nvPr/>
          </p:nvSpPr>
          <p:spPr>
            <a:xfrm>
              <a:off x="6431427" y="1449607"/>
              <a:ext cx="164470" cy="89850"/>
            </a:xfrm>
            <a:custGeom>
              <a:avLst/>
              <a:gdLst/>
              <a:ahLst/>
              <a:cxnLst/>
              <a:rect l="l" t="t" r="r" b="b"/>
              <a:pathLst>
                <a:path w="248" h="111" extrusionOk="0">
                  <a:moveTo>
                    <a:pt x="0" y="49"/>
                  </a:moveTo>
                  <a:lnTo>
                    <a:pt x="45" y="54"/>
                  </a:lnTo>
                  <a:lnTo>
                    <a:pt x="77" y="93"/>
                  </a:lnTo>
                  <a:lnTo>
                    <a:pt x="101" y="80"/>
                  </a:lnTo>
                  <a:lnTo>
                    <a:pt x="204" y="111"/>
                  </a:lnTo>
                  <a:lnTo>
                    <a:pt x="238" y="99"/>
                  </a:lnTo>
                  <a:lnTo>
                    <a:pt x="213" y="69"/>
                  </a:lnTo>
                  <a:lnTo>
                    <a:pt x="232" y="77"/>
                  </a:lnTo>
                  <a:lnTo>
                    <a:pt x="248" y="33"/>
                  </a:lnTo>
                  <a:lnTo>
                    <a:pt x="194" y="10"/>
                  </a:lnTo>
                  <a:lnTo>
                    <a:pt x="142" y="41"/>
                  </a:lnTo>
                  <a:lnTo>
                    <a:pt x="184" y="24"/>
                  </a:lnTo>
                  <a:lnTo>
                    <a:pt x="159" y="0"/>
                  </a:lnTo>
                  <a:lnTo>
                    <a:pt x="72" y="8"/>
                  </a:lnTo>
                  <a:lnTo>
                    <a:pt x="0" y="4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7" name="Google Shape;597;p75"/>
            <p:cNvSpPr/>
            <p:nvPr/>
          </p:nvSpPr>
          <p:spPr>
            <a:xfrm>
              <a:off x="6583714" y="1496816"/>
              <a:ext cx="137058" cy="89850"/>
            </a:xfrm>
            <a:custGeom>
              <a:avLst/>
              <a:gdLst/>
              <a:ahLst/>
              <a:cxnLst/>
              <a:rect l="l" t="t" r="r" b="b"/>
              <a:pathLst>
                <a:path w="208" h="113" extrusionOk="0">
                  <a:moveTo>
                    <a:pt x="0" y="96"/>
                  </a:moveTo>
                  <a:lnTo>
                    <a:pt x="16" y="113"/>
                  </a:lnTo>
                  <a:lnTo>
                    <a:pt x="191" y="90"/>
                  </a:lnTo>
                  <a:lnTo>
                    <a:pt x="208" y="53"/>
                  </a:lnTo>
                  <a:lnTo>
                    <a:pt x="159" y="22"/>
                  </a:lnTo>
                  <a:lnTo>
                    <a:pt x="117" y="35"/>
                  </a:lnTo>
                  <a:lnTo>
                    <a:pt x="125" y="10"/>
                  </a:lnTo>
                  <a:lnTo>
                    <a:pt x="100" y="0"/>
                  </a:lnTo>
                  <a:lnTo>
                    <a:pt x="21" y="85"/>
                  </a:lnTo>
                  <a:lnTo>
                    <a:pt x="0" y="9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8" name="Google Shape;598;p75"/>
            <p:cNvSpPr/>
            <p:nvPr/>
          </p:nvSpPr>
          <p:spPr>
            <a:xfrm>
              <a:off x="7438045" y="1688698"/>
              <a:ext cx="152287" cy="85281"/>
            </a:xfrm>
            <a:custGeom>
              <a:avLst/>
              <a:gdLst/>
              <a:ahLst/>
              <a:cxnLst/>
              <a:rect l="l" t="t" r="r" b="b"/>
              <a:pathLst>
                <a:path w="233" h="108" extrusionOk="0">
                  <a:moveTo>
                    <a:pt x="0" y="59"/>
                  </a:moveTo>
                  <a:lnTo>
                    <a:pt x="48" y="5"/>
                  </a:lnTo>
                  <a:lnTo>
                    <a:pt x="81" y="0"/>
                  </a:lnTo>
                  <a:lnTo>
                    <a:pt x="134" y="42"/>
                  </a:lnTo>
                  <a:lnTo>
                    <a:pt x="142" y="11"/>
                  </a:lnTo>
                  <a:lnTo>
                    <a:pt x="201" y="36"/>
                  </a:lnTo>
                  <a:lnTo>
                    <a:pt x="195" y="75"/>
                  </a:lnTo>
                  <a:lnTo>
                    <a:pt x="233" y="89"/>
                  </a:lnTo>
                  <a:lnTo>
                    <a:pt x="110" y="96"/>
                  </a:lnTo>
                  <a:lnTo>
                    <a:pt x="103" y="78"/>
                  </a:lnTo>
                  <a:lnTo>
                    <a:pt x="83" y="108"/>
                  </a:lnTo>
                  <a:lnTo>
                    <a:pt x="0" y="5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599" name="Google Shape;599;p75"/>
            <p:cNvSpPr/>
            <p:nvPr/>
          </p:nvSpPr>
          <p:spPr>
            <a:xfrm>
              <a:off x="7544646" y="1690220"/>
              <a:ext cx="95941" cy="57869"/>
            </a:xfrm>
            <a:custGeom>
              <a:avLst/>
              <a:gdLst/>
              <a:ahLst/>
              <a:cxnLst/>
              <a:rect l="l" t="t" r="r" b="b"/>
              <a:pathLst>
                <a:path w="143" h="72" extrusionOk="0">
                  <a:moveTo>
                    <a:pt x="0" y="0"/>
                  </a:moveTo>
                  <a:lnTo>
                    <a:pt x="47" y="27"/>
                  </a:lnTo>
                  <a:lnTo>
                    <a:pt x="34" y="51"/>
                  </a:lnTo>
                  <a:lnTo>
                    <a:pt x="58" y="72"/>
                  </a:lnTo>
                  <a:lnTo>
                    <a:pt x="101" y="72"/>
                  </a:lnTo>
                  <a:lnTo>
                    <a:pt x="143" y="45"/>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0" name="Google Shape;600;p75"/>
            <p:cNvSpPr/>
            <p:nvPr/>
          </p:nvSpPr>
          <p:spPr>
            <a:xfrm>
              <a:off x="7552261" y="2683133"/>
              <a:ext cx="73098" cy="298483"/>
            </a:xfrm>
            <a:custGeom>
              <a:avLst/>
              <a:gdLst/>
              <a:ahLst/>
              <a:cxnLst/>
              <a:rect l="l" t="t" r="r" b="b"/>
              <a:pathLst>
                <a:path w="108" h="377" extrusionOk="0">
                  <a:moveTo>
                    <a:pt x="0" y="96"/>
                  </a:moveTo>
                  <a:lnTo>
                    <a:pt x="19" y="142"/>
                  </a:lnTo>
                  <a:lnTo>
                    <a:pt x="19" y="377"/>
                  </a:lnTo>
                  <a:lnTo>
                    <a:pt x="37" y="349"/>
                  </a:lnTo>
                  <a:lnTo>
                    <a:pt x="65" y="367"/>
                  </a:lnTo>
                  <a:lnTo>
                    <a:pt x="33" y="302"/>
                  </a:lnTo>
                  <a:lnTo>
                    <a:pt x="50" y="237"/>
                  </a:lnTo>
                  <a:lnTo>
                    <a:pt x="108" y="257"/>
                  </a:lnTo>
                  <a:lnTo>
                    <a:pt x="53" y="132"/>
                  </a:lnTo>
                  <a:lnTo>
                    <a:pt x="37" y="0"/>
                  </a:lnTo>
                  <a:lnTo>
                    <a:pt x="0" y="9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1" name="Google Shape;601;p75"/>
            <p:cNvSpPr/>
            <p:nvPr/>
          </p:nvSpPr>
          <p:spPr>
            <a:xfrm>
              <a:off x="7655816" y="1723723"/>
              <a:ext cx="109647" cy="42640"/>
            </a:xfrm>
            <a:custGeom>
              <a:avLst/>
              <a:gdLst/>
              <a:ahLst/>
              <a:cxnLst/>
              <a:rect l="l" t="t" r="r" b="b"/>
              <a:pathLst>
                <a:path w="162" h="55" extrusionOk="0">
                  <a:moveTo>
                    <a:pt x="0" y="0"/>
                  </a:moveTo>
                  <a:lnTo>
                    <a:pt x="28" y="38"/>
                  </a:lnTo>
                  <a:lnTo>
                    <a:pt x="103" y="55"/>
                  </a:lnTo>
                  <a:lnTo>
                    <a:pt x="162" y="44"/>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2" name="Google Shape;602;p75"/>
            <p:cNvSpPr/>
            <p:nvPr/>
          </p:nvSpPr>
          <p:spPr>
            <a:xfrm>
              <a:off x="4092296" y="3060805"/>
              <a:ext cx="284778" cy="243659"/>
            </a:xfrm>
            <a:custGeom>
              <a:avLst/>
              <a:gdLst/>
              <a:ahLst/>
              <a:cxnLst/>
              <a:rect l="l" t="t" r="r" b="b"/>
              <a:pathLst>
                <a:path w="426" h="307" extrusionOk="0">
                  <a:moveTo>
                    <a:pt x="0" y="26"/>
                  </a:moveTo>
                  <a:lnTo>
                    <a:pt x="14" y="76"/>
                  </a:lnTo>
                  <a:lnTo>
                    <a:pt x="104" y="84"/>
                  </a:lnTo>
                  <a:lnTo>
                    <a:pt x="64" y="164"/>
                  </a:lnTo>
                  <a:lnTo>
                    <a:pt x="64" y="263"/>
                  </a:lnTo>
                  <a:lnTo>
                    <a:pt x="128" y="307"/>
                  </a:lnTo>
                  <a:lnTo>
                    <a:pt x="253" y="279"/>
                  </a:lnTo>
                  <a:lnTo>
                    <a:pt x="322" y="204"/>
                  </a:lnTo>
                  <a:lnTo>
                    <a:pt x="308" y="174"/>
                  </a:lnTo>
                  <a:lnTo>
                    <a:pt x="346" y="120"/>
                  </a:lnTo>
                  <a:lnTo>
                    <a:pt x="425" y="77"/>
                  </a:lnTo>
                  <a:lnTo>
                    <a:pt x="426" y="53"/>
                  </a:lnTo>
                  <a:lnTo>
                    <a:pt x="375" y="46"/>
                  </a:lnTo>
                  <a:lnTo>
                    <a:pt x="364" y="43"/>
                  </a:lnTo>
                  <a:lnTo>
                    <a:pt x="255" y="11"/>
                  </a:lnTo>
                  <a:lnTo>
                    <a:pt x="36" y="0"/>
                  </a:lnTo>
                  <a:lnTo>
                    <a:pt x="0" y="2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3" name="Google Shape;603;p75"/>
            <p:cNvSpPr/>
            <p:nvPr/>
          </p:nvSpPr>
          <p:spPr>
            <a:xfrm>
              <a:off x="2966893" y="4175547"/>
              <a:ext cx="95941" cy="109647"/>
            </a:xfrm>
            <a:custGeom>
              <a:avLst/>
              <a:gdLst/>
              <a:ahLst/>
              <a:cxnLst/>
              <a:rect l="l" t="t" r="r" b="b"/>
              <a:pathLst>
                <a:path w="143" h="136" extrusionOk="0">
                  <a:moveTo>
                    <a:pt x="0" y="63"/>
                  </a:moveTo>
                  <a:lnTo>
                    <a:pt x="39" y="0"/>
                  </a:lnTo>
                  <a:lnTo>
                    <a:pt x="143" y="12"/>
                  </a:lnTo>
                  <a:lnTo>
                    <a:pt x="128" y="126"/>
                  </a:lnTo>
                  <a:lnTo>
                    <a:pt x="56" y="136"/>
                  </a:lnTo>
                  <a:lnTo>
                    <a:pt x="0" y="6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4" name="Google Shape;604;p75"/>
            <p:cNvSpPr/>
            <p:nvPr/>
          </p:nvSpPr>
          <p:spPr>
            <a:xfrm>
              <a:off x="4549157" y="1455698"/>
              <a:ext cx="243660" cy="210156"/>
            </a:xfrm>
            <a:custGeom>
              <a:avLst/>
              <a:gdLst/>
              <a:ahLst/>
              <a:cxnLst/>
              <a:rect l="l" t="t" r="r" b="b"/>
              <a:pathLst>
                <a:path w="367" h="262" extrusionOk="0">
                  <a:moveTo>
                    <a:pt x="0" y="33"/>
                  </a:moveTo>
                  <a:lnTo>
                    <a:pt x="3" y="64"/>
                  </a:lnTo>
                  <a:lnTo>
                    <a:pt x="41" y="64"/>
                  </a:lnTo>
                  <a:lnTo>
                    <a:pt x="28" y="80"/>
                  </a:lnTo>
                  <a:lnTo>
                    <a:pt x="56" y="91"/>
                  </a:lnTo>
                  <a:lnTo>
                    <a:pt x="20" y="88"/>
                  </a:lnTo>
                  <a:lnTo>
                    <a:pt x="86" y="117"/>
                  </a:lnTo>
                  <a:lnTo>
                    <a:pt x="58" y="126"/>
                  </a:lnTo>
                  <a:lnTo>
                    <a:pt x="77" y="146"/>
                  </a:lnTo>
                  <a:lnTo>
                    <a:pt x="135" y="135"/>
                  </a:lnTo>
                  <a:lnTo>
                    <a:pt x="133" y="108"/>
                  </a:lnTo>
                  <a:lnTo>
                    <a:pt x="163" y="97"/>
                  </a:lnTo>
                  <a:lnTo>
                    <a:pt x="168" y="128"/>
                  </a:lnTo>
                  <a:lnTo>
                    <a:pt x="203" y="108"/>
                  </a:lnTo>
                  <a:lnTo>
                    <a:pt x="196" y="128"/>
                  </a:lnTo>
                  <a:lnTo>
                    <a:pt x="229" y="129"/>
                  </a:lnTo>
                  <a:lnTo>
                    <a:pt x="102" y="159"/>
                  </a:lnTo>
                  <a:lnTo>
                    <a:pt x="108" y="181"/>
                  </a:lnTo>
                  <a:lnTo>
                    <a:pt x="212" y="164"/>
                  </a:lnTo>
                  <a:lnTo>
                    <a:pt x="141" y="186"/>
                  </a:lnTo>
                  <a:lnTo>
                    <a:pt x="182" y="198"/>
                  </a:lnTo>
                  <a:lnTo>
                    <a:pt x="110" y="208"/>
                  </a:lnTo>
                  <a:lnTo>
                    <a:pt x="218" y="262"/>
                  </a:lnTo>
                  <a:lnTo>
                    <a:pt x="286" y="128"/>
                  </a:lnTo>
                  <a:lnTo>
                    <a:pt x="367" y="96"/>
                  </a:lnTo>
                  <a:lnTo>
                    <a:pt x="278" y="72"/>
                  </a:lnTo>
                  <a:lnTo>
                    <a:pt x="264" y="38"/>
                  </a:lnTo>
                  <a:lnTo>
                    <a:pt x="239" y="59"/>
                  </a:lnTo>
                  <a:lnTo>
                    <a:pt x="251" y="27"/>
                  </a:lnTo>
                  <a:lnTo>
                    <a:pt x="188" y="0"/>
                  </a:lnTo>
                  <a:lnTo>
                    <a:pt x="169" y="27"/>
                  </a:lnTo>
                  <a:lnTo>
                    <a:pt x="197" y="91"/>
                  </a:lnTo>
                  <a:lnTo>
                    <a:pt x="129" y="26"/>
                  </a:lnTo>
                  <a:lnTo>
                    <a:pt x="108" y="38"/>
                  </a:lnTo>
                  <a:lnTo>
                    <a:pt x="121" y="71"/>
                  </a:lnTo>
                  <a:lnTo>
                    <a:pt x="55" y="42"/>
                  </a:lnTo>
                  <a:lnTo>
                    <a:pt x="102" y="24"/>
                  </a:lnTo>
                  <a:lnTo>
                    <a:pt x="0" y="3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5" name="Google Shape;605;p75"/>
            <p:cNvSpPr/>
            <p:nvPr/>
          </p:nvSpPr>
          <p:spPr>
            <a:xfrm>
              <a:off x="4704490" y="1428286"/>
              <a:ext cx="220817" cy="88327"/>
            </a:xfrm>
            <a:custGeom>
              <a:avLst/>
              <a:gdLst/>
              <a:ahLst/>
              <a:cxnLst/>
              <a:rect l="l" t="t" r="r" b="b"/>
              <a:pathLst>
                <a:path w="333" h="110" extrusionOk="0">
                  <a:moveTo>
                    <a:pt x="0" y="29"/>
                  </a:moveTo>
                  <a:lnTo>
                    <a:pt x="49" y="38"/>
                  </a:lnTo>
                  <a:lnTo>
                    <a:pt x="17" y="51"/>
                  </a:lnTo>
                  <a:lnTo>
                    <a:pt x="30" y="61"/>
                  </a:lnTo>
                  <a:lnTo>
                    <a:pt x="153" y="60"/>
                  </a:lnTo>
                  <a:lnTo>
                    <a:pt x="76" y="76"/>
                  </a:lnTo>
                  <a:lnTo>
                    <a:pt x="198" y="110"/>
                  </a:lnTo>
                  <a:lnTo>
                    <a:pt x="280" y="89"/>
                  </a:lnTo>
                  <a:lnTo>
                    <a:pt x="333" y="51"/>
                  </a:lnTo>
                  <a:lnTo>
                    <a:pt x="318" y="33"/>
                  </a:lnTo>
                  <a:lnTo>
                    <a:pt x="240" y="34"/>
                  </a:lnTo>
                  <a:lnTo>
                    <a:pt x="253" y="13"/>
                  </a:lnTo>
                  <a:lnTo>
                    <a:pt x="189" y="34"/>
                  </a:lnTo>
                  <a:lnTo>
                    <a:pt x="180" y="0"/>
                  </a:lnTo>
                  <a:lnTo>
                    <a:pt x="164" y="44"/>
                  </a:lnTo>
                  <a:lnTo>
                    <a:pt x="76" y="0"/>
                  </a:lnTo>
                  <a:lnTo>
                    <a:pt x="78" y="27"/>
                  </a:lnTo>
                  <a:lnTo>
                    <a:pt x="52" y="13"/>
                  </a:lnTo>
                  <a:lnTo>
                    <a:pt x="63" y="39"/>
                  </a:lnTo>
                  <a:lnTo>
                    <a:pt x="0" y="2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6" name="Google Shape;606;p75"/>
            <p:cNvSpPr/>
            <p:nvPr/>
          </p:nvSpPr>
          <p:spPr>
            <a:xfrm>
              <a:off x="4780634" y="1569914"/>
              <a:ext cx="94418" cy="56347"/>
            </a:xfrm>
            <a:custGeom>
              <a:avLst/>
              <a:gdLst/>
              <a:ahLst/>
              <a:cxnLst/>
              <a:rect l="l" t="t" r="r" b="b"/>
              <a:pathLst>
                <a:path w="143" h="71" extrusionOk="0">
                  <a:moveTo>
                    <a:pt x="0" y="57"/>
                  </a:moveTo>
                  <a:lnTo>
                    <a:pt x="12" y="20"/>
                  </a:lnTo>
                  <a:lnTo>
                    <a:pt x="71" y="0"/>
                  </a:lnTo>
                  <a:lnTo>
                    <a:pt x="81" y="20"/>
                  </a:lnTo>
                  <a:lnTo>
                    <a:pt x="143" y="37"/>
                  </a:lnTo>
                  <a:lnTo>
                    <a:pt x="56" y="71"/>
                  </a:lnTo>
                  <a:lnTo>
                    <a:pt x="71" y="53"/>
                  </a:lnTo>
                  <a:lnTo>
                    <a:pt x="0" y="5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7" name="Google Shape;607;p75"/>
            <p:cNvSpPr/>
            <p:nvPr/>
          </p:nvSpPr>
          <p:spPr>
            <a:xfrm>
              <a:off x="4558295" y="2058755"/>
              <a:ext cx="296961" cy="581736"/>
            </a:xfrm>
            <a:custGeom>
              <a:avLst/>
              <a:gdLst/>
              <a:ahLst/>
              <a:cxnLst/>
              <a:rect l="l" t="t" r="r" b="b"/>
              <a:pathLst>
                <a:path w="445" h="733" extrusionOk="0">
                  <a:moveTo>
                    <a:pt x="0" y="551"/>
                  </a:moveTo>
                  <a:lnTo>
                    <a:pt x="18" y="635"/>
                  </a:lnTo>
                  <a:lnTo>
                    <a:pt x="57" y="675"/>
                  </a:lnTo>
                  <a:lnTo>
                    <a:pt x="52" y="733"/>
                  </a:lnTo>
                  <a:lnTo>
                    <a:pt x="161" y="694"/>
                  </a:lnTo>
                  <a:lnTo>
                    <a:pt x="189" y="578"/>
                  </a:lnTo>
                  <a:lnTo>
                    <a:pt x="169" y="574"/>
                  </a:lnTo>
                  <a:lnTo>
                    <a:pt x="249" y="538"/>
                  </a:lnTo>
                  <a:lnTo>
                    <a:pt x="172" y="530"/>
                  </a:lnTo>
                  <a:lnTo>
                    <a:pt x="231" y="538"/>
                  </a:lnTo>
                  <a:lnTo>
                    <a:pt x="263" y="508"/>
                  </a:lnTo>
                  <a:lnTo>
                    <a:pt x="215" y="471"/>
                  </a:lnTo>
                  <a:lnTo>
                    <a:pt x="171" y="497"/>
                  </a:lnTo>
                  <a:lnTo>
                    <a:pt x="207" y="474"/>
                  </a:lnTo>
                  <a:lnTo>
                    <a:pt x="208" y="368"/>
                  </a:lnTo>
                  <a:lnTo>
                    <a:pt x="358" y="268"/>
                  </a:lnTo>
                  <a:lnTo>
                    <a:pt x="347" y="246"/>
                  </a:lnTo>
                  <a:lnTo>
                    <a:pt x="373" y="196"/>
                  </a:lnTo>
                  <a:lnTo>
                    <a:pt x="445" y="180"/>
                  </a:lnTo>
                  <a:lnTo>
                    <a:pt x="427" y="61"/>
                  </a:lnTo>
                  <a:lnTo>
                    <a:pt x="325" y="0"/>
                  </a:lnTo>
                  <a:lnTo>
                    <a:pt x="309" y="0"/>
                  </a:lnTo>
                  <a:lnTo>
                    <a:pt x="308" y="39"/>
                  </a:lnTo>
                  <a:lnTo>
                    <a:pt x="244" y="32"/>
                  </a:lnTo>
                  <a:lnTo>
                    <a:pt x="231" y="61"/>
                  </a:lnTo>
                  <a:lnTo>
                    <a:pt x="188" y="70"/>
                  </a:lnTo>
                  <a:lnTo>
                    <a:pt x="176" y="118"/>
                  </a:lnTo>
                  <a:lnTo>
                    <a:pt x="115" y="175"/>
                  </a:lnTo>
                  <a:lnTo>
                    <a:pt x="87" y="253"/>
                  </a:lnTo>
                  <a:lnTo>
                    <a:pt x="100" y="285"/>
                  </a:lnTo>
                  <a:lnTo>
                    <a:pt x="35" y="310"/>
                  </a:lnTo>
                  <a:lnTo>
                    <a:pt x="33" y="412"/>
                  </a:lnTo>
                  <a:lnTo>
                    <a:pt x="51" y="433"/>
                  </a:lnTo>
                  <a:lnTo>
                    <a:pt x="33" y="454"/>
                  </a:lnTo>
                  <a:lnTo>
                    <a:pt x="40" y="499"/>
                  </a:lnTo>
                  <a:lnTo>
                    <a:pt x="0" y="5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8" name="Google Shape;608;p75"/>
            <p:cNvSpPr/>
            <p:nvPr/>
          </p:nvSpPr>
          <p:spPr>
            <a:xfrm>
              <a:off x="4436465" y="2922224"/>
              <a:ext cx="103555" cy="60915"/>
            </a:xfrm>
            <a:custGeom>
              <a:avLst/>
              <a:gdLst/>
              <a:ahLst/>
              <a:cxnLst/>
              <a:rect l="l" t="t" r="r" b="b"/>
              <a:pathLst>
                <a:path w="153" h="76" extrusionOk="0">
                  <a:moveTo>
                    <a:pt x="0" y="52"/>
                  </a:moveTo>
                  <a:lnTo>
                    <a:pt x="34" y="76"/>
                  </a:lnTo>
                  <a:lnTo>
                    <a:pt x="82" y="55"/>
                  </a:lnTo>
                  <a:lnTo>
                    <a:pt x="104" y="75"/>
                  </a:lnTo>
                  <a:lnTo>
                    <a:pt x="153" y="35"/>
                  </a:lnTo>
                  <a:lnTo>
                    <a:pt x="124" y="31"/>
                  </a:lnTo>
                  <a:lnTo>
                    <a:pt x="122" y="13"/>
                  </a:lnTo>
                  <a:lnTo>
                    <a:pt x="119" y="8"/>
                  </a:lnTo>
                  <a:lnTo>
                    <a:pt x="51" y="0"/>
                  </a:lnTo>
                  <a:lnTo>
                    <a:pt x="0" y="5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09" name="Google Shape;609;p75"/>
            <p:cNvSpPr/>
            <p:nvPr/>
          </p:nvSpPr>
          <p:spPr>
            <a:xfrm>
              <a:off x="5114142" y="3269439"/>
              <a:ext cx="162948" cy="149241"/>
            </a:xfrm>
            <a:custGeom>
              <a:avLst/>
              <a:gdLst/>
              <a:ahLst/>
              <a:cxnLst/>
              <a:rect l="l" t="t" r="r" b="b"/>
              <a:pathLst>
                <a:path w="247" h="189" extrusionOk="0">
                  <a:moveTo>
                    <a:pt x="0" y="175"/>
                  </a:moveTo>
                  <a:lnTo>
                    <a:pt x="5" y="155"/>
                  </a:lnTo>
                  <a:lnTo>
                    <a:pt x="41" y="115"/>
                  </a:lnTo>
                  <a:lnTo>
                    <a:pt x="20" y="97"/>
                  </a:lnTo>
                  <a:lnTo>
                    <a:pt x="19" y="48"/>
                  </a:lnTo>
                  <a:lnTo>
                    <a:pt x="41" y="10"/>
                  </a:lnTo>
                  <a:lnTo>
                    <a:pt x="247" y="0"/>
                  </a:lnTo>
                  <a:lnTo>
                    <a:pt x="209" y="28"/>
                  </a:lnTo>
                  <a:lnTo>
                    <a:pt x="196" y="104"/>
                  </a:lnTo>
                  <a:lnTo>
                    <a:pt x="112" y="149"/>
                  </a:lnTo>
                  <a:lnTo>
                    <a:pt x="37" y="189"/>
                  </a:lnTo>
                  <a:lnTo>
                    <a:pt x="0" y="17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0" name="Google Shape;610;p75"/>
            <p:cNvSpPr/>
            <p:nvPr/>
          </p:nvSpPr>
          <p:spPr>
            <a:xfrm>
              <a:off x="6539551" y="3761326"/>
              <a:ext cx="182745" cy="420313"/>
            </a:xfrm>
            <a:custGeom>
              <a:avLst/>
              <a:gdLst/>
              <a:ahLst/>
              <a:cxnLst/>
              <a:rect l="l" t="t" r="r" b="b"/>
              <a:pathLst>
                <a:path w="275" h="529" extrusionOk="0">
                  <a:moveTo>
                    <a:pt x="0" y="84"/>
                  </a:moveTo>
                  <a:lnTo>
                    <a:pt x="19" y="43"/>
                  </a:lnTo>
                  <a:lnTo>
                    <a:pt x="93" y="0"/>
                  </a:lnTo>
                  <a:lnTo>
                    <a:pt x="126" y="41"/>
                  </a:lnTo>
                  <a:lnTo>
                    <a:pt x="116" y="112"/>
                  </a:lnTo>
                  <a:lnTo>
                    <a:pt x="204" y="80"/>
                  </a:lnTo>
                  <a:lnTo>
                    <a:pt x="242" y="112"/>
                  </a:lnTo>
                  <a:lnTo>
                    <a:pt x="275" y="182"/>
                  </a:lnTo>
                  <a:lnTo>
                    <a:pt x="263" y="226"/>
                  </a:lnTo>
                  <a:lnTo>
                    <a:pt x="196" y="223"/>
                  </a:lnTo>
                  <a:lnTo>
                    <a:pt x="172" y="244"/>
                  </a:lnTo>
                  <a:lnTo>
                    <a:pt x="185" y="318"/>
                  </a:lnTo>
                  <a:lnTo>
                    <a:pt x="95" y="254"/>
                  </a:lnTo>
                  <a:lnTo>
                    <a:pt x="57" y="368"/>
                  </a:lnTo>
                  <a:lnTo>
                    <a:pt x="100" y="472"/>
                  </a:lnTo>
                  <a:lnTo>
                    <a:pt x="161" y="510"/>
                  </a:lnTo>
                  <a:lnTo>
                    <a:pt x="129" y="529"/>
                  </a:lnTo>
                  <a:lnTo>
                    <a:pt x="121" y="499"/>
                  </a:lnTo>
                  <a:lnTo>
                    <a:pt x="95" y="499"/>
                  </a:lnTo>
                  <a:lnTo>
                    <a:pt x="26" y="440"/>
                  </a:lnTo>
                  <a:lnTo>
                    <a:pt x="38" y="373"/>
                  </a:lnTo>
                  <a:lnTo>
                    <a:pt x="73" y="310"/>
                  </a:lnTo>
                  <a:lnTo>
                    <a:pt x="24" y="208"/>
                  </a:lnTo>
                  <a:lnTo>
                    <a:pt x="40" y="162"/>
                  </a:lnTo>
                  <a:lnTo>
                    <a:pt x="0" y="8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1" name="Google Shape;611;p75"/>
            <p:cNvSpPr/>
            <p:nvPr/>
          </p:nvSpPr>
          <p:spPr>
            <a:xfrm>
              <a:off x="2878566" y="4043058"/>
              <a:ext cx="22844" cy="18274"/>
            </a:xfrm>
            <a:custGeom>
              <a:avLst/>
              <a:gdLst/>
              <a:ahLst/>
              <a:cxnLst/>
              <a:rect l="l" t="t" r="r" b="b"/>
              <a:pathLst>
                <a:path w="34" h="24" extrusionOk="0">
                  <a:moveTo>
                    <a:pt x="0" y="24"/>
                  </a:moveTo>
                  <a:lnTo>
                    <a:pt x="33" y="21"/>
                  </a:lnTo>
                  <a:lnTo>
                    <a:pt x="34" y="0"/>
                  </a:lnTo>
                  <a:lnTo>
                    <a:pt x="0" y="2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2" name="Google Shape;612;p75"/>
            <p:cNvSpPr/>
            <p:nvPr/>
          </p:nvSpPr>
          <p:spPr>
            <a:xfrm>
              <a:off x="5472018" y="3605993"/>
              <a:ext cx="120307" cy="97464"/>
            </a:xfrm>
            <a:custGeom>
              <a:avLst/>
              <a:gdLst/>
              <a:ahLst/>
              <a:cxnLst/>
              <a:rect l="l" t="t" r="r" b="b"/>
              <a:pathLst>
                <a:path w="181" h="124" extrusionOk="0">
                  <a:moveTo>
                    <a:pt x="0" y="56"/>
                  </a:moveTo>
                  <a:lnTo>
                    <a:pt x="10" y="54"/>
                  </a:lnTo>
                  <a:lnTo>
                    <a:pt x="25" y="73"/>
                  </a:lnTo>
                  <a:lnTo>
                    <a:pt x="102" y="72"/>
                  </a:lnTo>
                  <a:lnTo>
                    <a:pt x="172" y="0"/>
                  </a:lnTo>
                  <a:lnTo>
                    <a:pt x="181" y="44"/>
                  </a:lnTo>
                  <a:lnTo>
                    <a:pt x="161" y="45"/>
                  </a:lnTo>
                  <a:lnTo>
                    <a:pt x="172" y="72"/>
                  </a:lnTo>
                  <a:lnTo>
                    <a:pt x="143" y="124"/>
                  </a:lnTo>
                  <a:lnTo>
                    <a:pt x="33" y="111"/>
                  </a:lnTo>
                  <a:lnTo>
                    <a:pt x="0" y="5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3" name="Google Shape;613;p75"/>
            <p:cNvSpPr/>
            <p:nvPr/>
          </p:nvSpPr>
          <p:spPr>
            <a:xfrm>
              <a:off x="4469968" y="3274007"/>
              <a:ext cx="92896" cy="207111"/>
            </a:xfrm>
            <a:custGeom>
              <a:avLst/>
              <a:gdLst/>
              <a:ahLst/>
              <a:cxnLst/>
              <a:rect l="l" t="t" r="r" b="b"/>
              <a:pathLst>
                <a:path w="137" h="261" extrusionOk="0">
                  <a:moveTo>
                    <a:pt x="0" y="122"/>
                  </a:moveTo>
                  <a:lnTo>
                    <a:pt x="30" y="98"/>
                  </a:lnTo>
                  <a:lnTo>
                    <a:pt x="45" y="3"/>
                  </a:lnTo>
                  <a:lnTo>
                    <a:pt x="128" y="0"/>
                  </a:lnTo>
                  <a:lnTo>
                    <a:pt x="107" y="32"/>
                  </a:lnTo>
                  <a:lnTo>
                    <a:pt x="132" y="72"/>
                  </a:lnTo>
                  <a:lnTo>
                    <a:pt x="83" y="122"/>
                  </a:lnTo>
                  <a:lnTo>
                    <a:pt x="137" y="153"/>
                  </a:lnTo>
                  <a:lnTo>
                    <a:pt x="68" y="261"/>
                  </a:lnTo>
                  <a:lnTo>
                    <a:pt x="58" y="192"/>
                  </a:lnTo>
                  <a:lnTo>
                    <a:pt x="0" y="12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4" name="Google Shape;614;p75"/>
            <p:cNvSpPr/>
            <p:nvPr/>
          </p:nvSpPr>
          <p:spPr>
            <a:xfrm>
              <a:off x="4902464" y="3117152"/>
              <a:ext cx="62438" cy="59392"/>
            </a:xfrm>
            <a:custGeom>
              <a:avLst/>
              <a:gdLst/>
              <a:ahLst/>
              <a:cxnLst/>
              <a:rect l="l" t="t" r="r" b="b"/>
              <a:pathLst>
                <a:path w="97" h="73" extrusionOk="0">
                  <a:moveTo>
                    <a:pt x="0" y="49"/>
                  </a:moveTo>
                  <a:lnTo>
                    <a:pt x="11" y="4"/>
                  </a:lnTo>
                  <a:lnTo>
                    <a:pt x="66" y="0"/>
                  </a:lnTo>
                  <a:lnTo>
                    <a:pt x="97" y="37"/>
                  </a:lnTo>
                  <a:lnTo>
                    <a:pt x="53" y="38"/>
                  </a:lnTo>
                  <a:lnTo>
                    <a:pt x="4" y="73"/>
                  </a:lnTo>
                  <a:lnTo>
                    <a:pt x="26" y="51"/>
                  </a:lnTo>
                  <a:lnTo>
                    <a:pt x="0" y="4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5" name="Google Shape;615;p75"/>
            <p:cNvSpPr/>
            <p:nvPr/>
          </p:nvSpPr>
          <p:spPr>
            <a:xfrm>
              <a:off x="4908555" y="3112583"/>
              <a:ext cx="421836" cy="193405"/>
            </a:xfrm>
            <a:custGeom>
              <a:avLst/>
              <a:gdLst/>
              <a:ahLst/>
              <a:cxnLst/>
              <a:rect l="l" t="t" r="r" b="b"/>
              <a:pathLst>
                <a:path w="638" h="247" extrusionOk="0">
                  <a:moveTo>
                    <a:pt x="0" y="83"/>
                  </a:moveTo>
                  <a:lnTo>
                    <a:pt x="27" y="148"/>
                  </a:lnTo>
                  <a:lnTo>
                    <a:pt x="1" y="154"/>
                  </a:lnTo>
                  <a:lnTo>
                    <a:pt x="27" y="165"/>
                  </a:lnTo>
                  <a:lnTo>
                    <a:pt x="37" y="204"/>
                  </a:lnTo>
                  <a:lnTo>
                    <a:pt x="73" y="200"/>
                  </a:lnTo>
                  <a:lnTo>
                    <a:pt x="37" y="217"/>
                  </a:lnTo>
                  <a:lnTo>
                    <a:pt x="78" y="210"/>
                  </a:lnTo>
                  <a:lnTo>
                    <a:pt x="122" y="236"/>
                  </a:lnTo>
                  <a:lnTo>
                    <a:pt x="163" y="209"/>
                  </a:lnTo>
                  <a:lnTo>
                    <a:pt x="226" y="244"/>
                  </a:lnTo>
                  <a:lnTo>
                    <a:pt x="336" y="209"/>
                  </a:lnTo>
                  <a:lnTo>
                    <a:pt x="333" y="247"/>
                  </a:lnTo>
                  <a:lnTo>
                    <a:pt x="355" y="209"/>
                  </a:lnTo>
                  <a:lnTo>
                    <a:pt x="561" y="199"/>
                  </a:lnTo>
                  <a:lnTo>
                    <a:pt x="638" y="195"/>
                  </a:lnTo>
                  <a:lnTo>
                    <a:pt x="616" y="108"/>
                  </a:lnTo>
                  <a:lnTo>
                    <a:pt x="634" y="90"/>
                  </a:lnTo>
                  <a:lnTo>
                    <a:pt x="567" y="17"/>
                  </a:lnTo>
                  <a:lnTo>
                    <a:pt x="525" y="17"/>
                  </a:lnTo>
                  <a:lnTo>
                    <a:pt x="408" y="47"/>
                  </a:lnTo>
                  <a:lnTo>
                    <a:pt x="307" y="0"/>
                  </a:lnTo>
                  <a:lnTo>
                    <a:pt x="245" y="1"/>
                  </a:lnTo>
                  <a:lnTo>
                    <a:pt x="164" y="45"/>
                  </a:lnTo>
                  <a:lnTo>
                    <a:pt x="100" y="33"/>
                  </a:lnTo>
                  <a:lnTo>
                    <a:pt x="120" y="56"/>
                  </a:lnTo>
                  <a:lnTo>
                    <a:pt x="0" y="8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6" name="Google Shape;616;p75"/>
            <p:cNvSpPr/>
            <p:nvPr/>
          </p:nvSpPr>
          <p:spPr>
            <a:xfrm>
              <a:off x="4072498" y="2652675"/>
              <a:ext cx="89850" cy="130967"/>
            </a:xfrm>
            <a:custGeom>
              <a:avLst/>
              <a:gdLst/>
              <a:ahLst/>
              <a:cxnLst/>
              <a:rect l="l" t="t" r="r" b="b"/>
              <a:pathLst>
                <a:path w="141" h="165" extrusionOk="0">
                  <a:moveTo>
                    <a:pt x="0" y="137"/>
                  </a:moveTo>
                  <a:lnTo>
                    <a:pt x="18" y="152"/>
                  </a:lnTo>
                  <a:lnTo>
                    <a:pt x="4" y="165"/>
                  </a:lnTo>
                  <a:lnTo>
                    <a:pt x="131" y="140"/>
                  </a:lnTo>
                  <a:lnTo>
                    <a:pt x="141" y="53"/>
                  </a:lnTo>
                  <a:lnTo>
                    <a:pt x="123" y="33"/>
                  </a:lnTo>
                  <a:lnTo>
                    <a:pt x="87" y="43"/>
                  </a:lnTo>
                  <a:lnTo>
                    <a:pt x="73" y="31"/>
                  </a:lnTo>
                  <a:lnTo>
                    <a:pt x="89" y="10"/>
                  </a:lnTo>
                  <a:lnTo>
                    <a:pt x="73" y="0"/>
                  </a:lnTo>
                  <a:lnTo>
                    <a:pt x="57" y="42"/>
                  </a:lnTo>
                  <a:lnTo>
                    <a:pt x="4" y="53"/>
                  </a:lnTo>
                  <a:lnTo>
                    <a:pt x="21" y="64"/>
                  </a:lnTo>
                  <a:lnTo>
                    <a:pt x="11" y="86"/>
                  </a:lnTo>
                  <a:lnTo>
                    <a:pt x="45" y="92"/>
                  </a:lnTo>
                  <a:lnTo>
                    <a:pt x="13" y="124"/>
                  </a:lnTo>
                  <a:lnTo>
                    <a:pt x="51" y="117"/>
                  </a:lnTo>
                  <a:lnTo>
                    <a:pt x="0" y="13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7" name="Google Shape;617;p75"/>
            <p:cNvSpPr/>
            <p:nvPr/>
          </p:nvSpPr>
          <p:spPr>
            <a:xfrm>
              <a:off x="4116662" y="2640492"/>
              <a:ext cx="62438" cy="54823"/>
            </a:xfrm>
            <a:custGeom>
              <a:avLst/>
              <a:gdLst/>
              <a:ahLst/>
              <a:cxnLst/>
              <a:rect l="l" t="t" r="r" b="b"/>
              <a:pathLst>
                <a:path w="90" h="64" extrusionOk="0">
                  <a:moveTo>
                    <a:pt x="0" y="42"/>
                  </a:moveTo>
                  <a:lnTo>
                    <a:pt x="14" y="54"/>
                  </a:lnTo>
                  <a:lnTo>
                    <a:pt x="50" y="44"/>
                  </a:lnTo>
                  <a:lnTo>
                    <a:pt x="68" y="64"/>
                  </a:lnTo>
                  <a:lnTo>
                    <a:pt x="90" y="42"/>
                  </a:lnTo>
                  <a:lnTo>
                    <a:pt x="69" y="10"/>
                  </a:lnTo>
                  <a:lnTo>
                    <a:pt x="26" y="0"/>
                  </a:lnTo>
                  <a:lnTo>
                    <a:pt x="16" y="21"/>
                  </a:lnTo>
                  <a:lnTo>
                    <a:pt x="0" y="4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8" name="Google Shape;618;p75"/>
            <p:cNvSpPr/>
            <p:nvPr/>
          </p:nvSpPr>
          <p:spPr>
            <a:xfrm>
              <a:off x="4150165" y="2552166"/>
              <a:ext cx="13706" cy="15229"/>
            </a:xfrm>
            <a:custGeom>
              <a:avLst/>
              <a:gdLst/>
              <a:ahLst/>
              <a:cxnLst/>
              <a:rect l="l" t="t" r="r" b="b"/>
              <a:pathLst>
                <a:path w="22" h="20" extrusionOk="0">
                  <a:moveTo>
                    <a:pt x="0" y="15"/>
                  </a:moveTo>
                  <a:lnTo>
                    <a:pt x="11" y="0"/>
                  </a:lnTo>
                  <a:lnTo>
                    <a:pt x="22" y="20"/>
                  </a:lnTo>
                  <a:lnTo>
                    <a:pt x="0" y="1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19" name="Google Shape;619;p75"/>
            <p:cNvSpPr/>
            <p:nvPr/>
          </p:nvSpPr>
          <p:spPr>
            <a:xfrm>
              <a:off x="4163870" y="2514094"/>
              <a:ext cx="178176" cy="327418"/>
            </a:xfrm>
            <a:custGeom>
              <a:avLst/>
              <a:gdLst/>
              <a:ahLst/>
              <a:cxnLst/>
              <a:rect l="l" t="t" r="r" b="b"/>
              <a:pathLst>
                <a:path w="268" h="409" extrusionOk="0">
                  <a:moveTo>
                    <a:pt x="0" y="96"/>
                  </a:moveTo>
                  <a:lnTo>
                    <a:pt x="10" y="41"/>
                  </a:lnTo>
                  <a:lnTo>
                    <a:pt x="39" y="0"/>
                  </a:lnTo>
                  <a:lnTo>
                    <a:pt x="102" y="0"/>
                  </a:lnTo>
                  <a:lnTo>
                    <a:pt x="65" y="49"/>
                  </a:lnTo>
                  <a:lnTo>
                    <a:pt x="147" y="59"/>
                  </a:lnTo>
                  <a:lnTo>
                    <a:pt x="96" y="126"/>
                  </a:lnTo>
                  <a:lnTo>
                    <a:pt x="157" y="150"/>
                  </a:lnTo>
                  <a:lnTo>
                    <a:pt x="215" y="234"/>
                  </a:lnTo>
                  <a:lnTo>
                    <a:pt x="198" y="239"/>
                  </a:lnTo>
                  <a:lnTo>
                    <a:pt x="224" y="260"/>
                  </a:lnTo>
                  <a:lnTo>
                    <a:pt x="209" y="280"/>
                  </a:lnTo>
                  <a:lnTo>
                    <a:pt x="268" y="285"/>
                  </a:lnTo>
                  <a:lnTo>
                    <a:pt x="233" y="340"/>
                  </a:lnTo>
                  <a:lnTo>
                    <a:pt x="257" y="356"/>
                  </a:lnTo>
                  <a:lnTo>
                    <a:pt x="15" y="409"/>
                  </a:lnTo>
                  <a:lnTo>
                    <a:pt x="122" y="333"/>
                  </a:lnTo>
                  <a:lnTo>
                    <a:pt x="91" y="345"/>
                  </a:lnTo>
                  <a:lnTo>
                    <a:pt x="30" y="322"/>
                  </a:lnTo>
                  <a:lnTo>
                    <a:pt x="75" y="294"/>
                  </a:lnTo>
                  <a:lnTo>
                    <a:pt x="47" y="280"/>
                  </a:lnTo>
                  <a:lnTo>
                    <a:pt x="108" y="251"/>
                  </a:lnTo>
                  <a:lnTo>
                    <a:pt x="115" y="213"/>
                  </a:lnTo>
                  <a:lnTo>
                    <a:pt x="83" y="202"/>
                  </a:lnTo>
                  <a:lnTo>
                    <a:pt x="102" y="180"/>
                  </a:lnTo>
                  <a:lnTo>
                    <a:pt x="38" y="191"/>
                  </a:lnTo>
                  <a:lnTo>
                    <a:pt x="39" y="132"/>
                  </a:lnTo>
                  <a:lnTo>
                    <a:pt x="10" y="159"/>
                  </a:lnTo>
                  <a:lnTo>
                    <a:pt x="27" y="99"/>
                  </a:lnTo>
                  <a:lnTo>
                    <a:pt x="0" y="9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0" name="Google Shape;620;p75"/>
            <p:cNvSpPr/>
            <p:nvPr/>
          </p:nvSpPr>
          <p:spPr>
            <a:xfrm>
              <a:off x="746546" y="2546074"/>
              <a:ext cx="62438" cy="44164"/>
            </a:xfrm>
            <a:custGeom>
              <a:avLst/>
              <a:gdLst/>
              <a:ahLst/>
              <a:cxnLst/>
              <a:rect l="l" t="t" r="r" b="b"/>
              <a:pathLst>
                <a:path w="92" h="53" extrusionOk="0">
                  <a:moveTo>
                    <a:pt x="0" y="21"/>
                  </a:moveTo>
                  <a:lnTo>
                    <a:pt x="26" y="53"/>
                  </a:lnTo>
                  <a:lnTo>
                    <a:pt x="92" y="9"/>
                  </a:lnTo>
                  <a:lnTo>
                    <a:pt x="31" y="0"/>
                  </a:lnTo>
                  <a:lnTo>
                    <a:pt x="38" y="20"/>
                  </a:lnTo>
                  <a:lnTo>
                    <a:pt x="0" y="2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1" name="Google Shape;621;p75"/>
            <p:cNvSpPr/>
            <p:nvPr/>
          </p:nvSpPr>
          <p:spPr>
            <a:xfrm>
              <a:off x="1133355" y="2468408"/>
              <a:ext cx="182745" cy="194928"/>
            </a:xfrm>
            <a:custGeom>
              <a:avLst/>
              <a:gdLst/>
              <a:ahLst/>
              <a:cxnLst/>
              <a:rect l="l" t="t" r="r" b="b"/>
              <a:pathLst>
                <a:path w="277" h="248" extrusionOk="0">
                  <a:moveTo>
                    <a:pt x="0" y="24"/>
                  </a:moveTo>
                  <a:lnTo>
                    <a:pt x="11" y="61"/>
                  </a:lnTo>
                  <a:lnTo>
                    <a:pt x="50" y="76"/>
                  </a:lnTo>
                  <a:lnTo>
                    <a:pt x="67" y="64"/>
                  </a:lnTo>
                  <a:lnTo>
                    <a:pt x="34" y="45"/>
                  </a:lnTo>
                  <a:lnTo>
                    <a:pt x="67" y="45"/>
                  </a:lnTo>
                  <a:lnTo>
                    <a:pt x="95" y="77"/>
                  </a:lnTo>
                  <a:lnTo>
                    <a:pt x="86" y="21"/>
                  </a:lnTo>
                  <a:lnTo>
                    <a:pt x="110" y="70"/>
                  </a:lnTo>
                  <a:lnTo>
                    <a:pt x="168" y="98"/>
                  </a:lnTo>
                  <a:lnTo>
                    <a:pt x="157" y="132"/>
                  </a:lnTo>
                  <a:lnTo>
                    <a:pt x="223" y="175"/>
                  </a:lnTo>
                  <a:lnTo>
                    <a:pt x="205" y="212"/>
                  </a:lnTo>
                  <a:lnTo>
                    <a:pt x="241" y="182"/>
                  </a:lnTo>
                  <a:lnTo>
                    <a:pt x="248" y="248"/>
                  </a:lnTo>
                  <a:lnTo>
                    <a:pt x="274" y="237"/>
                  </a:lnTo>
                  <a:lnTo>
                    <a:pt x="277" y="187"/>
                  </a:lnTo>
                  <a:lnTo>
                    <a:pt x="211" y="160"/>
                  </a:lnTo>
                  <a:lnTo>
                    <a:pt x="88" y="0"/>
                  </a:lnTo>
                  <a:lnTo>
                    <a:pt x="18" y="45"/>
                  </a:lnTo>
                  <a:lnTo>
                    <a:pt x="0" y="2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2" name="Google Shape;622;p75"/>
            <p:cNvSpPr/>
            <p:nvPr/>
          </p:nvSpPr>
          <p:spPr>
            <a:xfrm>
              <a:off x="1174473" y="2530846"/>
              <a:ext cx="28935" cy="31981"/>
            </a:xfrm>
            <a:custGeom>
              <a:avLst/>
              <a:gdLst/>
              <a:ahLst/>
              <a:cxnLst/>
              <a:rect l="l" t="t" r="r" b="b"/>
              <a:pathLst>
                <a:path w="47" h="41" extrusionOk="0">
                  <a:moveTo>
                    <a:pt x="0" y="0"/>
                  </a:moveTo>
                  <a:lnTo>
                    <a:pt x="14" y="41"/>
                  </a:lnTo>
                  <a:lnTo>
                    <a:pt x="17" y="21"/>
                  </a:lnTo>
                  <a:lnTo>
                    <a:pt x="47" y="38"/>
                  </a:lnTo>
                  <a:lnTo>
                    <a:pt x="19" y="21"/>
                  </a:lnTo>
                  <a:lnTo>
                    <a:pt x="45" y="8"/>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3" name="Google Shape;623;p75"/>
            <p:cNvSpPr/>
            <p:nvPr/>
          </p:nvSpPr>
          <p:spPr>
            <a:xfrm>
              <a:off x="1189702" y="2559781"/>
              <a:ext cx="16752" cy="48732"/>
            </a:xfrm>
            <a:custGeom>
              <a:avLst/>
              <a:gdLst/>
              <a:ahLst/>
              <a:cxnLst/>
              <a:rect l="l" t="t" r="r" b="b"/>
              <a:pathLst>
                <a:path w="27" h="61" extrusionOk="0">
                  <a:moveTo>
                    <a:pt x="0" y="0"/>
                  </a:moveTo>
                  <a:lnTo>
                    <a:pt x="25" y="12"/>
                  </a:lnTo>
                  <a:lnTo>
                    <a:pt x="27" y="61"/>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4" name="Google Shape;624;p75"/>
            <p:cNvSpPr/>
            <p:nvPr/>
          </p:nvSpPr>
          <p:spPr>
            <a:xfrm>
              <a:off x="1206453" y="2535415"/>
              <a:ext cx="25889" cy="27412"/>
            </a:xfrm>
            <a:custGeom>
              <a:avLst/>
              <a:gdLst/>
              <a:ahLst/>
              <a:cxnLst/>
              <a:rect l="l" t="t" r="r" b="b"/>
              <a:pathLst>
                <a:path w="34" h="37" extrusionOk="0">
                  <a:moveTo>
                    <a:pt x="0" y="0"/>
                  </a:moveTo>
                  <a:lnTo>
                    <a:pt x="7" y="37"/>
                  </a:lnTo>
                  <a:lnTo>
                    <a:pt x="29" y="37"/>
                  </a:lnTo>
                  <a:lnTo>
                    <a:pt x="18" y="4"/>
                  </a:lnTo>
                  <a:lnTo>
                    <a:pt x="34" y="27"/>
                  </a:lnTo>
                  <a:lnTo>
                    <a:pt x="21" y="0"/>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5" name="Google Shape;625;p75"/>
            <p:cNvSpPr/>
            <p:nvPr/>
          </p:nvSpPr>
          <p:spPr>
            <a:xfrm>
              <a:off x="1229297" y="2576532"/>
              <a:ext cx="18274" cy="24366"/>
            </a:xfrm>
            <a:custGeom>
              <a:avLst/>
              <a:gdLst/>
              <a:ahLst/>
              <a:cxnLst/>
              <a:rect l="l" t="t" r="r" b="b"/>
              <a:pathLst>
                <a:path w="30" h="27" extrusionOk="0">
                  <a:moveTo>
                    <a:pt x="0" y="0"/>
                  </a:moveTo>
                  <a:lnTo>
                    <a:pt x="29" y="27"/>
                  </a:lnTo>
                  <a:lnTo>
                    <a:pt x="30" y="3"/>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6" name="Google Shape;626;p75"/>
            <p:cNvSpPr/>
            <p:nvPr/>
          </p:nvSpPr>
          <p:spPr>
            <a:xfrm>
              <a:off x="1233865" y="2608513"/>
              <a:ext cx="28935" cy="47210"/>
            </a:xfrm>
            <a:custGeom>
              <a:avLst/>
              <a:gdLst/>
              <a:ahLst/>
              <a:cxnLst/>
              <a:rect l="l" t="t" r="r" b="b"/>
              <a:pathLst>
                <a:path w="47" h="64" extrusionOk="0">
                  <a:moveTo>
                    <a:pt x="0" y="0"/>
                  </a:moveTo>
                  <a:lnTo>
                    <a:pt x="37" y="23"/>
                  </a:lnTo>
                  <a:lnTo>
                    <a:pt x="47" y="64"/>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7" name="Google Shape;627;p75"/>
            <p:cNvSpPr/>
            <p:nvPr/>
          </p:nvSpPr>
          <p:spPr>
            <a:xfrm>
              <a:off x="1282597" y="2620695"/>
              <a:ext cx="16752" cy="28935"/>
            </a:xfrm>
            <a:custGeom>
              <a:avLst/>
              <a:gdLst/>
              <a:ahLst/>
              <a:cxnLst/>
              <a:rect l="l" t="t" r="r" b="b"/>
              <a:pathLst>
                <a:path w="25" h="38" extrusionOk="0">
                  <a:moveTo>
                    <a:pt x="0" y="22"/>
                  </a:moveTo>
                  <a:lnTo>
                    <a:pt x="13" y="0"/>
                  </a:lnTo>
                  <a:lnTo>
                    <a:pt x="25" y="38"/>
                  </a:lnTo>
                  <a:lnTo>
                    <a:pt x="0" y="2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8" name="Google Shape;628;p75"/>
            <p:cNvSpPr/>
            <p:nvPr/>
          </p:nvSpPr>
          <p:spPr>
            <a:xfrm>
              <a:off x="1440975" y="2862832"/>
              <a:ext cx="1323376" cy="769051"/>
            </a:xfrm>
            <a:custGeom>
              <a:avLst/>
              <a:gdLst/>
              <a:ahLst/>
              <a:cxnLst/>
              <a:rect l="l" t="t" r="r" b="b"/>
              <a:pathLst>
                <a:path w="2001" h="971" extrusionOk="0">
                  <a:moveTo>
                    <a:pt x="0" y="55"/>
                  </a:moveTo>
                  <a:lnTo>
                    <a:pt x="23" y="134"/>
                  </a:lnTo>
                  <a:lnTo>
                    <a:pt x="51" y="142"/>
                  </a:lnTo>
                  <a:lnTo>
                    <a:pt x="28" y="146"/>
                  </a:lnTo>
                  <a:lnTo>
                    <a:pt x="11" y="387"/>
                  </a:lnTo>
                  <a:lnTo>
                    <a:pt x="61" y="480"/>
                  </a:lnTo>
                  <a:lnTo>
                    <a:pt x="94" y="480"/>
                  </a:lnTo>
                  <a:lnTo>
                    <a:pt x="80" y="515"/>
                  </a:lnTo>
                  <a:lnTo>
                    <a:pt x="145" y="617"/>
                  </a:lnTo>
                  <a:lnTo>
                    <a:pt x="211" y="640"/>
                  </a:lnTo>
                  <a:lnTo>
                    <a:pt x="264" y="697"/>
                  </a:lnTo>
                  <a:lnTo>
                    <a:pt x="343" y="691"/>
                  </a:lnTo>
                  <a:lnTo>
                    <a:pt x="475" y="745"/>
                  </a:lnTo>
                  <a:lnTo>
                    <a:pt x="633" y="723"/>
                  </a:lnTo>
                  <a:lnTo>
                    <a:pt x="729" y="827"/>
                  </a:lnTo>
                  <a:lnTo>
                    <a:pt x="801" y="799"/>
                  </a:lnTo>
                  <a:lnTo>
                    <a:pt x="889" y="924"/>
                  </a:lnTo>
                  <a:lnTo>
                    <a:pt x="957" y="947"/>
                  </a:lnTo>
                  <a:lnTo>
                    <a:pt x="950" y="877"/>
                  </a:lnTo>
                  <a:lnTo>
                    <a:pt x="1021" y="833"/>
                  </a:lnTo>
                  <a:lnTo>
                    <a:pt x="1028" y="801"/>
                  </a:lnTo>
                  <a:lnTo>
                    <a:pt x="1132" y="799"/>
                  </a:lnTo>
                  <a:lnTo>
                    <a:pt x="1223" y="827"/>
                  </a:lnTo>
                  <a:lnTo>
                    <a:pt x="1224" y="785"/>
                  </a:lnTo>
                  <a:lnTo>
                    <a:pt x="1188" y="779"/>
                  </a:lnTo>
                  <a:lnTo>
                    <a:pt x="1264" y="778"/>
                  </a:lnTo>
                  <a:lnTo>
                    <a:pt x="1268" y="758"/>
                  </a:lnTo>
                  <a:lnTo>
                    <a:pt x="1274" y="782"/>
                  </a:lnTo>
                  <a:lnTo>
                    <a:pt x="1416" y="790"/>
                  </a:lnTo>
                  <a:lnTo>
                    <a:pt x="1453" y="825"/>
                  </a:lnTo>
                  <a:lnTo>
                    <a:pt x="1459" y="888"/>
                  </a:lnTo>
                  <a:lnTo>
                    <a:pt x="1504" y="971"/>
                  </a:lnTo>
                  <a:lnTo>
                    <a:pt x="1531" y="968"/>
                  </a:lnTo>
                  <a:lnTo>
                    <a:pt x="1543" y="905"/>
                  </a:lnTo>
                  <a:lnTo>
                    <a:pt x="1495" y="758"/>
                  </a:lnTo>
                  <a:lnTo>
                    <a:pt x="1525" y="696"/>
                  </a:lnTo>
                  <a:lnTo>
                    <a:pt x="1700" y="576"/>
                  </a:lnTo>
                  <a:lnTo>
                    <a:pt x="1665" y="564"/>
                  </a:lnTo>
                  <a:lnTo>
                    <a:pt x="1697" y="559"/>
                  </a:lnTo>
                  <a:lnTo>
                    <a:pt x="1673" y="519"/>
                  </a:lnTo>
                  <a:lnTo>
                    <a:pt x="1679" y="485"/>
                  </a:lnTo>
                  <a:lnTo>
                    <a:pt x="1643" y="458"/>
                  </a:lnTo>
                  <a:lnTo>
                    <a:pt x="1679" y="476"/>
                  </a:lnTo>
                  <a:lnTo>
                    <a:pt x="1667" y="433"/>
                  </a:lnTo>
                  <a:lnTo>
                    <a:pt x="1694" y="421"/>
                  </a:lnTo>
                  <a:lnTo>
                    <a:pt x="1697" y="515"/>
                  </a:lnTo>
                  <a:lnTo>
                    <a:pt x="1724" y="459"/>
                  </a:lnTo>
                  <a:lnTo>
                    <a:pt x="1707" y="415"/>
                  </a:lnTo>
                  <a:lnTo>
                    <a:pt x="1725" y="441"/>
                  </a:lnTo>
                  <a:lnTo>
                    <a:pt x="1762" y="365"/>
                  </a:lnTo>
                  <a:lnTo>
                    <a:pt x="1902" y="330"/>
                  </a:lnTo>
                  <a:lnTo>
                    <a:pt x="1866" y="310"/>
                  </a:lnTo>
                  <a:lnTo>
                    <a:pt x="1892" y="251"/>
                  </a:lnTo>
                  <a:lnTo>
                    <a:pt x="1997" y="208"/>
                  </a:lnTo>
                  <a:lnTo>
                    <a:pt x="2001" y="184"/>
                  </a:lnTo>
                  <a:lnTo>
                    <a:pt x="1975" y="163"/>
                  </a:lnTo>
                  <a:lnTo>
                    <a:pt x="1975" y="108"/>
                  </a:lnTo>
                  <a:lnTo>
                    <a:pt x="1917" y="90"/>
                  </a:lnTo>
                  <a:lnTo>
                    <a:pt x="1875" y="180"/>
                  </a:lnTo>
                  <a:lnTo>
                    <a:pt x="1697" y="214"/>
                  </a:lnTo>
                  <a:lnTo>
                    <a:pt x="1685" y="255"/>
                  </a:lnTo>
                  <a:lnTo>
                    <a:pt x="1584" y="271"/>
                  </a:lnTo>
                  <a:lnTo>
                    <a:pt x="1590" y="284"/>
                  </a:lnTo>
                  <a:lnTo>
                    <a:pt x="1487" y="339"/>
                  </a:lnTo>
                  <a:lnTo>
                    <a:pt x="1444" y="338"/>
                  </a:lnTo>
                  <a:lnTo>
                    <a:pt x="1442" y="321"/>
                  </a:lnTo>
                  <a:lnTo>
                    <a:pt x="1450" y="304"/>
                  </a:lnTo>
                  <a:lnTo>
                    <a:pt x="1460" y="293"/>
                  </a:lnTo>
                  <a:lnTo>
                    <a:pt x="1465" y="275"/>
                  </a:lnTo>
                  <a:lnTo>
                    <a:pt x="1450" y="234"/>
                  </a:lnTo>
                  <a:lnTo>
                    <a:pt x="1415" y="250"/>
                  </a:lnTo>
                  <a:lnTo>
                    <a:pt x="1427" y="182"/>
                  </a:lnTo>
                  <a:lnTo>
                    <a:pt x="1374" y="163"/>
                  </a:lnTo>
                  <a:lnTo>
                    <a:pt x="1333" y="208"/>
                  </a:lnTo>
                  <a:lnTo>
                    <a:pt x="1317" y="323"/>
                  </a:lnTo>
                  <a:lnTo>
                    <a:pt x="1286" y="327"/>
                  </a:lnTo>
                  <a:lnTo>
                    <a:pt x="1275" y="272"/>
                  </a:lnTo>
                  <a:lnTo>
                    <a:pt x="1301" y="185"/>
                  </a:lnTo>
                  <a:lnTo>
                    <a:pt x="1277" y="200"/>
                  </a:lnTo>
                  <a:lnTo>
                    <a:pt x="1321" y="153"/>
                  </a:lnTo>
                  <a:lnTo>
                    <a:pt x="1412" y="152"/>
                  </a:lnTo>
                  <a:lnTo>
                    <a:pt x="1395" y="129"/>
                  </a:lnTo>
                  <a:lnTo>
                    <a:pt x="1390" y="129"/>
                  </a:lnTo>
                  <a:lnTo>
                    <a:pt x="1256" y="116"/>
                  </a:lnTo>
                  <a:lnTo>
                    <a:pt x="1277" y="87"/>
                  </a:lnTo>
                  <a:lnTo>
                    <a:pt x="1195" y="125"/>
                  </a:lnTo>
                  <a:lnTo>
                    <a:pt x="1131" y="125"/>
                  </a:lnTo>
                  <a:lnTo>
                    <a:pt x="1208" y="65"/>
                  </a:lnTo>
                  <a:lnTo>
                    <a:pt x="1044" y="32"/>
                  </a:lnTo>
                  <a:lnTo>
                    <a:pt x="1023" y="0"/>
                  </a:lnTo>
                  <a:lnTo>
                    <a:pt x="1021" y="21"/>
                  </a:lnTo>
                  <a:lnTo>
                    <a:pt x="66" y="21"/>
                  </a:lnTo>
                  <a:lnTo>
                    <a:pt x="84" y="59"/>
                  </a:lnTo>
                  <a:lnTo>
                    <a:pt x="61" y="90"/>
                  </a:lnTo>
                  <a:lnTo>
                    <a:pt x="68" y="58"/>
                  </a:lnTo>
                  <a:lnTo>
                    <a:pt x="0" y="5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29" name="Google Shape;629;p75"/>
            <p:cNvSpPr/>
            <p:nvPr/>
          </p:nvSpPr>
          <p:spPr>
            <a:xfrm>
              <a:off x="2962325" y="5182166"/>
              <a:ext cx="120307" cy="150765"/>
            </a:xfrm>
            <a:custGeom>
              <a:avLst/>
              <a:gdLst/>
              <a:ahLst/>
              <a:cxnLst/>
              <a:rect l="l" t="t" r="r" b="b"/>
              <a:pathLst>
                <a:path w="181" h="186" extrusionOk="0">
                  <a:moveTo>
                    <a:pt x="0" y="151"/>
                  </a:moveTo>
                  <a:lnTo>
                    <a:pt x="29" y="7"/>
                  </a:lnTo>
                  <a:lnTo>
                    <a:pt x="55" y="0"/>
                  </a:lnTo>
                  <a:lnTo>
                    <a:pt x="160" y="72"/>
                  </a:lnTo>
                  <a:lnTo>
                    <a:pt x="181" y="103"/>
                  </a:lnTo>
                  <a:lnTo>
                    <a:pt x="172" y="140"/>
                  </a:lnTo>
                  <a:lnTo>
                    <a:pt x="123" y="186"/>
                  </a:lnTo>
                  <a:lnTo>
                    <a:pt x="0" y="1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0" name="Google Shape;630;p75"/>
            <p:cNvSpPr/>
            <p:nvPr/>
          </p:nvSpPr>
          <p:spPr>
            <a:xfrm>
              <a:off x="2621202" y="3998894"/>
              <a:ext cx="309143" cy="318281"/>
            </a:xfrm>
            <a:custGeom>
              <a:avLst/>
              <a:gdLst/>
              <a:ahLst/>
              <a:cxnLst/>
              <a:rect l="l" t="t" r="r" b="b"/>
              <a:pathLst>
                <a:path w="466" h="398" extrusionOk="0">
                  <a:moveTo>
                    <a:pt x="0" y="109"/>
                  </a:moveTo>
                  <a:lnTo>
                    <a:pt x="43" y="178"/>
                  </a:lnTo>
                  <a:lnTo>
                    <a:pt x="111" y="186"/>
                  </a:lnTo>
                  <a:lnTo>
                    <a:pt x="133" y="214"/>
                  </a:lnTo>
                  <a:lnTo>
                    <a:pt x="201" y="211"/>
                  </a:lnTo>
                  <a:lnTo>
                    <a:pt x="191" y="331"/>
                  </a:lnTo>
                  <a:lnTo>
                    <a:pt x="221" y="381"/>
                  </a:lnTo>
                  <a:lnTo>
                    <a:pt x="262" y="398"/>
                  </a:lnTo>
                  <a:lnTo>
                    <a:pt x="345" y="350"/>
                  </a:lnTo>
                  <a:lnTo>
                    <a:pt x="312" y="342"/>
                  </a:lnTo>
                  <a:lnTo>
                    <a:pt x="295" y="277"/>
                  </a:lnTo>
                  <a:lnTo>
                    <a:pt x="355" y="289"/>
                  </a:lnTo>
                  <a:lnTo>
                    <a:pt x="440" y="247"/>
                  </a:lnTo>
                  <a:lnTo>
                    <a:pt x="416" y="214"/>
                  </a:lnTo>
                  <a:lnTo>
                    <a:pt x="447" y="185"/>
                  </a:lnTo>
                  <a:lnTo>
                    <a:pt x="433" y="162"/>
                  </a:lnTo>
                  <a:lnTo>
                    <a:pt x="466" y="137"/>
                  </a:lnTo>
                  <a:lnTo>
                    <a:pt x="424" y="132"/>
                  </a:lnTo>
                  <a:lnTo>
                    <a:pt x="424" y="101"/>
                  </a:lnTo>
                  <a:lnTo>
                    <a:pt x="357" y="66"/>
                  </a:lnTo>
                  <a:lnTo>
                    <a:pt x="388" y="57"/>
                  </a:lnTo>
                  <a:lnTo>
                    <a:pt x="184" y="64"/>
                  </a:lnTo>
                  <a:lnTo>
                    <a:pt x="116" y="0"/>
                  </a:lnTo>
                  <a:lnTo>
                    <a:pt x="119" y="28"/>
                  </a:lnTo>
                  <a:lnTo>
                    <a:pt x="62" y="53"/>
                  </a:lnTo>
                  <a:lnTo>
                    <a:pt x="80" y="101"/>
                  </a:lnTo>
                  <a:lnTo>
                    <a:pt x="58" y="118"/>
                  </a:lnTo>
                  <a:lnTo>
                    <a:pt x="43" y="75"/>
                  </a:lnTo>
                  <a:lnTo>
                    <a:pt x="66" y="17"/>
                  </a:lnTo>
                  <a:lnTo>
                    <a:pt x="0" y="10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1" name="Google Shape;631;p75"/>
            <p:cNvSpPr/>
            <p:nvPr/>
          </p:nvSpPr>
          <p:spPr>
            <a:xfrm>
              <a:off x="6646152" y="3689752"/>
              <a:ext cx="161424" cy="414220"/>
            </a:xfrm>
            <a:custGeom>
              <a:avLst/>
              <a:gdLst/>
              <a:ahLst/>
              <a:cxnLst/>
              <a:rect l="l" t="t" r="r" b="b"/>
              <a:pathLst>
                <a:path w="242" h="517" extrusionOk="0">
                  <a:moveTo>
                    <a:pt x="0" y="26"/>
                  </a:moveTo>
                  <a:lnTo>
                    <a:pt x="36" y="81"/>
                  </a:lnTo>
                  <a:lnTo>
                    <a:pt x="83" y="102"/>
                  </a:lnTo>
                  <a:lnTo>
                    <a:pt x="60" y="142"/>
                  </a:lnTo>
                  <a:lnTo>
                    <a:pt x="144" y="211"/>
                  </a:lnTo>
                  <a:lnTo>
                    <a:pt x="182" y="304"/>
                  </a:lnTo>
                  <a:lnTo>
                    <a:pt x="186" y="383"/>
                  </a:lnTo>
                  <a:lnTo>
                    <a:pt x="82" y="453"/>
                  </a:lnTo>
                  <a:lnTo>
                    <a:pt x="99" y="517"/>
                  </a:lnTo>
                  <a:lnTo>
                    <a:pt x="132" y="471"/>
                  </a:lnTo>
                  <a:lnTo>
                    <a:pt x="150" y="483"/>
                  </a:lnTo>
                  <a:lnTo>
                    <a:pt x="159" y="455"/>
                  </a:lnTo>
                  <a:lnTo>
                    <a:pt x="242" y="408"/>
                  </a:lnTo>
                  <a:lnTo>
                    <a:pt x="230" y="278"/>
                  </a:lnTo>
                  <a:lnTo>
                    <a:pt x="119" y="158"/>
                  </a:lnTo>
                  <a:lnTo>
                    <a:pt x="131" y="119"/>
                  </a:lnTo>
                  <a:lnTo>
                    <a:pt x="198" y="60"/>
                  </a:lnTo>
                  <a:lnTo>
                    <a:pt x="103" y="0"/>
                  </a:lnTo>
                  <a:lnTo>
                    <a:pt x="0" y="2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2" name="Google Shape;632;p75"/>
            <p:cNvSpPr/>
            <p:nvPr/>
          </p:nvSpPr>
          <p:spPr>
            <a:xfrm>
              <a:off x="5299933" y="3810058"/>
              <a:ext cx="219294" cy="178176"/>
            </a:xfrm>
            <a:custGeom>
              <a:avLst/>
              <a:gdLst/>
              <a:ahLst/>
              <a:cxnLst/>
              <a:rect l="l" t="t" r="r" b="b"/>
              <a:pathLst>
                <a:path w="334" h="224" extrusionOk="0">
                  <a:moveTo>
                    <a:pt x="0" y="224"/>
                  </a:moveTo>
                  <a:lnTo>
                    <a:pt x="88" y="175"/>
                  </a:lnTo>
                  <a:lnTo>
                    <a:pt x="72" y="150"/>
                  </a:lnTo>
                  <a:lnTo>
                    <a:pt x="98" y="121"/>
                  </a:lnTo>
                  <a:lnTo>
                    <a:pt x="187" y="24"/>
                  </a:lnTo>
                  <a:lnTo>
                    <a:pt x="298" y="0"/>
                  </a:lnTo>
                  <a:lnTo>
                    <a:pt x="334" y="87"/>
                  </a:lnTo>
                  <a:lnTo>
                    <a:pt x="306" y="121"/>
                  </a:lnTo>
                  <a:lnTo>
                    <a:pt x="179" y="181"/>
                  </a:lnTo>
                  <a:lnTo>
                    <a:pt x="0" y="22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3" name="Google Shape;633;p75"/>
            <p:cNvSpPr/>
            <p:nvPr/>
          </p:nvSpPr>
          <p:spPr>
            <a:xfrm>
              <a:off x="5278613" y="3857267"/>
              <a:ext cx="86804" cy="130967"/>
            </a:xfrm>
            <a:custGeom>
              <a:avLst/>
              <a:gdLst/>
              <a:ahLst/>
              <a:cxnLst/>
              <a:rect l="l" t="t" r="r" b="b"/>
              <a:pathLst>
                <a:path w="125" h="164" extrusionOk="0">
                  <a:moveTo>
                    <a:pt x="0" y="33"/>
                  </a:moveTo>
                  <a:lnTo>
                    <a:pt x="27" y="164"/>
                  </a:lnTo>
                  <a:lnTo>
                    <a:pt x="115" y="115"/>
                  </a:lnTo>
                  <a:lnTo>
                    <a:pt x="99" y="90"/>
                  </a:lnTo>
                  <a:lnTo>
                    <a:pt x="125" y="61"/>
                  </a:lnTo>
                  <a:lnTo>
                    <a:pt x="125" y="24"/>
                  </a:lnTo>
                  <a:lnTo>
                    <a:pt x="62" y="0"/>
                  </a:lnTo>
                  <a:lnTo>
                    <a:pt x="0" y="3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4" name="Google Shape;634;p75"/>
            <p:cNvSpPr/>
            <p:nvPr/>
          </p:nvSpPr>
          <p:spPr>
            <a:xfrm>
              <a:off x="4616164" y="2946590"/>
              <a:ext cx="211680" cy="204065"/>
            </a:xfrm>
            <a:custGeom>
              <a:avLst/>
              <a:gdLst/>
              <a:ahLst/>
              <a:cxnLst/>
              <a:rect l="l" t="t" r="r" b="b"/>
              <a:pathLst>
                <a:path w="325" h="255" extrusionOk="0">
                  <a:moveTo>
                    <a:pt x="0" y="60"/>
                  </a:moveTo>
                  <a:lnTo>
                    <a:pt x="0" y="19"/>
                  </a:lnTo>
                  <a:lnTo>
                    <a:pt x="84" y="0"/>
                  </a:lnTo>
                  <a:lnTo>
                    <a:pt x="151" y="50"/>
                  </a:lnTo>
                  <a:lnTo>
                    <a:pt x="227" y="36"/>
                  </a:lnTo>
                  <a:lnTo>
                    <a:pt x="316" y="116"/>
                  </a:lnTo>
                  <a:lnTo>
                    <a:pt x="304" y="200"/>
                  </a:lnTo>
                  <a:lnTo>
                    <a:pt x="325" y="236"/>
                  </a:lnTo>
                  <a:lnTo>
                    <a:pt x="256" y="255"/>
                  </a:lnTo>
                  <a:lnTo>
                    <a:pt x="224" y="185"/>
                  </a:lnTo>
                  <a:lnTo>
                    <a:pt x="196" y="213"/>
                  </a:lnTo>
                  <a:lnTo>
                    <a:pt x="84" y="145"/>
                  </a:lnTo>
                  <a:lnTo>
                    <a:pt x="30" y="72"/>
                  </a:lnTo>
                  <a:lnTo>
                    <a:pt x="3" y="87"/>
                  </a:lnTo>
                  <a:lnTo>
                    <a:pt x="0" y="6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5" name="Google Shape;635;p75"/>
            <p:cNvSpPr/>
            <p:nvPr/>
          </p:nvSpPr>
          <p:spPr>
            <a:xfrm>
              <a:off x="4565909" y="4496874"/>
              <a:ext cx="290869" cy="339601"/>
            </a:xfrm>
            <a:custGeom>
              <a:avLst/>
              <a:gdLst/>
              <a:ahLst/>
              <a:cxnLst/>
              <a:rect l="l" t="t" r="r" b="b"/>
              <a:pathLst>
                <a:path w="439" h="429" extrusionOk="0">
                  <a:moveTo>
                    <a:pt x="0" y="402"/>
                  </a:moveTo>
                  <a:lnTo>
                    <a:pt x="58" y="388"/>
                  </a:lnTo>
                  <a:lnTo>
                    <a:pt x="340" y="429"/>
                  </a:lnTo>
                  <a:lnTo>
                    <a:pt x="405" y="411"/>
                  </a:lnTo>
                  <a:lnTo>
                    <a:pt x="362" y="378"/>
                  </a:lnTo>
                  <a:lnTo>
                    <a:pt x="362" y="248"/>
                  </a:lnTo>
                  <a:lnTo>
                    <a:pt x="439" y="248"/>
                  </a:lnTo>
                  <a:lnTo>
                    <a:pt x="433" y="176"/>
                  </a:lnTo>
                  <a:lnTo>
                    <a:pt x="362" y="183"/>
                  </a:lnTo>
                  <a:lnTo>
                    <a:pt x="355" y="60"/>
                  </a:lnTo>
                  <a:lnTo>
                    <a:pt x="322" y="37"/>
                  </a:lnTo>
                  <a:lnTo>
                    <a:pt x="278" y="39"/>
                  </a:lnTo>
                  <a:lnTo>
                    <a:pt x="267" y="76"/>
                  </a:lnTo>
                  <a:lnTo>
                    <a:pt x="218" y="80"/>
                  </a:lnTo>
                  <a:lnTo>
                    <a:pt x="160" y="0"/>
                  </a:lnTo>
                  <a:lnTo>
                    <a:pt x="28" y="17"/>
                  </a:lnTo>
                  <a:lnTo>
                    <a:pt x="76" y="180"/>
                  </a:lnTo>
                  <a:lnTo>
                    <a:pt x="0" y="40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6" name="Google Shape;636;p75"/>
            <p:cNvSpPr/>
            <p:nvPr/>
          </p:nvSpPr>
          <p:spPr>
            <a:xfrm>
              <a:off x="4576569" y="4464893"/>
              <a:ext cx="24366" cy="31981"/>
            </a:xfrm>
            <a:custGeom>
              <a:avLst/>
              <a:gdLst/>
              <a:ahLst/>
              <a:cxnLst/>
              <a:rect l="l" t="t" r="r" b="b"/>
              <a:pathLst>
                <a:path w="35" h="38" extrusionOk="0">
                  <a:moveTo>
                    <a:pt x="0" y="12"/>
                  </a:moveTo>
                  <a:lnTo>
                    <a:pt x="12" y="38"/>
                  </a:lnTo>
                  <a:lnTo>
                    <a:pt x="35" y="0"/>
                  </a:lnTo>
                  <a:lnTo>
                    <a:pt x="0" y="1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7" name="Google Shape;637;p75"/>
            <p:cNvSpPr/>
            <p:nvPr/>
          </p:nvSpPr>
          <p:spPr>
            <a:xfrm>
              <a:off x="4759314" y="4828860"/>
              <a:ext cx="216248" cy="254320"/>
            </a:xfrm>
            <a:custGeom>
              <a:avLst/>
              <a:gdLst/>
              <a:ahLst/>
              <a:cxnLst/>
              <a:rect l="l" t="t" r="r" b="b"/>
              <a:pathLst>
                <a:path w="326" h="322" extrusionOk="0">
                  <a:moveTo>
                    <a:pt x="0" y="248"/>
                  </a:moveTo>
                  <a:lnTo>
                    <a:pt x="0" y="151"/>
                  </a:lnTo>
                  <a:lnTo>
                    <a:pt x="36" y="150"/>
                  </a:lnTo>
                  <a:lnTo>
                    <a:pt x="36" y="25"/>
                  </a:lnTo>
                  <a:lnTo>
                    <a:pt x="102" y="10"/>
                  </a:lnTo>
                  <a:lnTo>
                    <a:pt x="124" y="32"/>
                  </a:lnTo>
                  <a:lnTo>
                    <a:pt x="182" y="0"/>
                  </a:lnTo>
                  <a:lnTo>
                    <a:pt x="279" y="134"/>
                  </a:lnTo>
                  <a:lnTo>
                    <a:pt x="326" y="157"/>
                  </a:lnTo>
                  <a:lnTo>
                    <a:pt x="194" y="278"/>
                  </a:lnTo>
                  <a:lnTo>
                    <a:pt x="118" y="278"/>
                  </a:lnTo>
                  <a:lnTo>
                    <a:pt x="77" y="321"/>
                  </a:lnTo>
                  <a:lnTo>
                    <a:pt x="29" y="322"/>
                  </a:lnTo>
                  <a:lnTo>
                    <a:pt x="30" y="284"/>
                  </a:lnTo>
                  <a:lnTo>
                    <a:pt x="0" y="24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8" name="Google Shape;638;p75"/>
            <p:cNvSpPr/>
            <p:nvPr/>
          </p:nvSpPr>
          <p:spPr>
            <a:xfrm>
              <a:off x="4969470" y="4400932"/>
              <a:ext cx="39595" cy="56347"/>
            </a:xfrm>
            <a:custGeom>
              <a:avLst/>
              <a:gdLst/>
              <a:ahLst/>
              <a:cxnLst/>
              <a:rect l="l" t="t" r="r" b="b"/>
              <a:pathLst>
                <a:path w="60" h="69" extrusionOk="0">
                  <a:moveTo>
                    <a:pt x="0" y="10"/>
                  </a:moveTo>
                  <a:lnTo>
                    <a:pt x="7" y="36"/>
                  </a:lnTo>
                  <a:lnTo>
                    <a:pt x="22" y="69"/>
                  </a:lnTo>
                  <a:lnTo>
                    <a:pt x="60" y="29"/>
                  </a:lnTo>
                  <a:lnTo>
                    <a:pt x="58" y="0"/>
                  </a:lnTo>
                  <a:lnTo>
                    <a:pt x="0" y="1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39" name="Google Shape;639;p75"/>
            <p:cNvSpPr/>
            <p:nvPr/>
          </p:nvSpPr>
          <p:spPr>
            <a:xfrm>
              <a:off x="4495856" y="3985189"/>
              <a:ext cx="175131" cy="307620"/>
            </a:xfrm>
            <a:custGeom>
              <a:avLst/>
              <a:gdLst/>
              <a:ahLst/>
              <a:cxnLst/>
              <a:rect l="l" t="t" r="r" b="b"/>
              <a:pathLst>
                <a:path w="268" h="389" extrusionOk="0">
                  <a:moveTo>
                    <a:pt x="0" y="278"/>
                  </a:moveTo>
                  <a:lnTo>
                    <a:pt x="38" y="204"/>
                  </a:lnTo>
                  <a:lnTo>
                    <a:pt x="103" y="214"/>
                  </a:lnTo>
                  <a:lnTo>
                    <a:pt x="175" y="63"/>
                  </a:lnTo>
                  <a:lnTo>
                    <a:pt x="210" y="36"/>
                  </a:lnTo>
                  <a:lnTo>
                    <a:pt x="196" y="6"/>
                  </a:lnTo>
                  <a:lnTo>
                    <a:pt x="213" y="0"/>
                  </a:lnTo>
                  <a:lnTo>
                    <a:pt x="238" y="94"/>
                  </a:lnTo>
                  <a:lnTo>
                    <a:pt x="196" y="111"/>
                  </a:lnTo>
                  <a:lnTo>
                    <a:pt x="245" y="186"/>
                  </a:lnTo>
                  <a:lnTo>
                    <a:pt x="213" y="274"/>
                  </a:lnTo>
                  <a:lnTo>
                    <a:pt x="268" y="341"/>
                  </a:lnTo>
                  <a:lnTo>
                    <a:pt x="262" y="389"/>
                  </a:lnTo>
                  <a:lnTo>
                    <a:pt x="170" y="367"/>
                  </a:lnTo>
                  <a:lnTo>
                    <a:pt x="100" y="366"/>
                  </a:lnTo>
                  <a:lnTo>
                    <a:pt x="43" y="367"/>
                  </a:lnTo>
                  <a:lnTo>
                    <a:pt x="42" y="303"/>
                  </a:lnTo>
                  <a:lnTo>
                    <a:pt x="0" y="27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0" name="Google Shape;640;p75"/>
            <p:cNvSpPr/>
            <p:nvPr/>
          </p:nvSpPr>
          <p:spPr>
            <a:xfrm>
              <a:off x="4634438" y="4035443"/>
              <a:ext cx="300005" cy="220817"/>
            </a:xfrm>
            <a:custGeom>
              <a:avLst/>
              <a:gdLst/>
              <a:ahLst/>
              <a:cxnLst/>
              <a:rect l="l" t="t" r="r" b="b"/>
              <a:pathLst>
                <a:path w="454" h="280" extrusionOk="0">
                  <a:moveTo>
                    <a:pt x="0" y="213"/>
                  </a:moveTo>
                  <a:lnTo>
                    <a:pt x="32" y="125"/>
                  </a:lnTo>
                  <a:lnTo>
                    <a:pt x="144" y="102"/>
                  </a:lnTo>
                  <a:lnTo>
                    <a:pt x="156" y="74"/>
                  </a:lnTo>
                  <a:lnTo>
                    <a:pt x="208" y="64"/>
                  </a:lnTo>
                  <a:lnTo>
                    <a:pt x="285" y="0"/>
                  </a:lnTo>
                  <a:lnTo>
                    <a:pt x="310" y="75"/>
                  </a:lnTo>
                  <a:lnTo>
                    <a:pt x="369" y="102"/>
                  </a:lnTo>
                  <a:lnTo>
                    <a:pt x="454" y="203"/>
                  </a:lnTo>
                  <a:lnTo>
                    <a:pt x="243" y="233"/>
                  </a:lnTo>
                  <a:lnTo>
                    <a:pt x="175" y="203"/>
                  </a:lnTo>
                  <a:lnTo>
                    <a:pt x="144" y="253"/>
                  </a:lnTo>
                  <a:lnTo>
                    <a:pt x="84" y="253"/>
                  </a:lnTo>
                  <a:lnTo>
                    <a:pt x="55" y="280"/>
                  </a:lnTo>
                  <a:lnTo>
                    <a:pt x="0" y="21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1" name="Google Shape;641;p75"/>
            <p:cNvSpPr/>
            <p:nvPr/>
          </p:nvSpPr>
          <p:spPr>
            <a:xfrm>
              <a:off x="4610072" y="3682137"/>
              <a:ext cx="245183" cy="450771"/>
            </a:xfrm>
            <a:custGeom>
              <a:avLst/>
              <a:gdLst/>
              <a:ahLst/>
              <a:cxnLst/>
              <a:rect l="l" t="t" r="r" b="b"/>
              <a:pathLst>
                <a:path w="371" h="567" extrusionOk="0">
                  <a:moveTo>
                    <a:pt x="0" y="324"/>
                  </a:moveTo>
                  <a:lnTo>
                    <a:pt x="53" y="353"/>
                  </a:lnTo>
                  <a:lnTo>
                    <a:pt x="39" y="381"/>
                  </a:lnTo>
                  <a:lnTo>
                    <a:pt x="64" y="475"/>
                  </a:lnTo>
                  <a:lnTo>
                    <a:pt x="22" y="492"/>
                  </a:lnTo>
                  <a:lnTo>
                    <a:pt x="71" y="567"/>
                  </a:lnTo>
                  <a:lnTo>
                    <a:pt x="183" y="544"/>
                  </a:lnTo>
                  <a:lnTo>
                    <a:pt x="195" y="516"/>
                  </a:lnTo>
                  <a:lnTo>
                    <a:pt x="247" y="506"/>
                  </a:lnTo>
                  <a:lnTo>
                    <a:pt x="324" y="442"/>
                  </a:lnTo>
                  <a:lnTo>
                    <a:pt x="297" y="374"/>
                  </a:lnTo>
                  <a:lnTo>
                    <a:pt x="334" y="281"/>
                  </a:lnTo>
                  <a:lnTo>
                    <a:pt x="369" y="274"/>
                  </a:lnTo>
                  <a:lnTo>
                    <a:pt x="371" y="143"/>
                  </a:lnTo>
                  <a:lnTo>
                    <a:pt x="93" y="0"/>
                  </a:lnTo>
                  <a:lnTo>
                    <a:pt x="56" y="14"/>
                  </a:lnTo>
                  <a:lnTo>
                    <a:pt x="56" y="69"/>
                  </a:lnTo>
                  <a:lnTo>
                    <a:pt x="93" y="108"/>
                  </a:lnTo>
                  <a:lnTo>
                    <a:pt x="71" y="233"/>
                  </a:lnTo>
                  <a:lnTo>
                    <a:pt x="0" y="32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2" name="Google Shape;642;p75"/>
            <p:cNvSpPr/>
            <p:nvPr/>
          </p:nvSpPr>
          <p:spPr>
            <a:xfrm>
              <a:off x="4558295" y="4234940"/>
              <a:ext cx="172085" cy="239091"/>
            </a:xfrm>
            <a:custGeom>
              <a:avLst/>
              <a:gdLst/>
              <a:ahLst/>
              <a:cxnLst/>
              <a:rect l="l" t="t" r="r" b="b"/>
              <a:pathLst>
                <a:path w="260" h="301" extrusionOk="0">
                  <a:moveTo>
                    <a:pt x="0" y="263"/>
                  </a:moveTo>
                  <a:lnTo>
                    <a:pt x="27" y="301"/>
                  </a:lnTo>
                  <a:lnTo>
                    <a:pt x="62" y="289"/>
                  </a:lnTo>
                  <a:lnTo>
                    <a:pt x="115" y="293"/>
                  </a:lnTo>
                  <a:lnTo>
                    <a:pt x="163" y="261"/>
                  </a:lnTo>
                  <a:lnTo>
                    <a:pt x="177" y="201"/>
                  </a:lnTo>
                  <a:lnTo>
                    <a:pt x="228" y="151"/>
                  </a:lnTo>
                  <a:lnTo>
                    <a:pt x="260" y="0"/>
                  </a:lnTo>
                  <a:lnTo>
                    <a:pt x="200" y="0"/>
                  </a:lnTo>
                  <a:lnTo>
                    <a:pt x="171" y="27"/>
                  </a:lnTo>
                  <a:lnTo>
                    <a:pt x="165" y="75"/>
                  </a:lnTo>
                  <a:lnTo>
                    <a:pt x="73" y="53"/>
                  </a:lnTo>
                  <a:lnTo>
                    <a:pt x="71" y="85"/>
                  </a:lnTo>
                  <a:lnTo>
                    <a:pt x="107" y="87"/>
                  </a:lnTo>
                  <a:lnTo>
                    <a:pt x="96" y="206"/>
                  </a:lnTo>
                  <a:lnTo>
                    <a:pt x="51" y="192"/>
                  </a:lnTo>
                  <a:lnTo>
                    <a:pt x="0" y="26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3" name="Google Shape;643;p75"/>
            <p:cNvSpPr/>
            <p:nvPr/>
          </p:nvSpPr>
          <p:spPr>
            <a:xfrm>
              <a:off x="4584183" y="4193822"/>
              <a:ext cx="435541" cy="508640"/>
            </a:xfrm>
            <a:custGeom>
              <a:avLst/>
              <a:gdLst/>
              <a:ahLst/>
              <a:cxnLst/>
              <a:rect l="l" t="t" r="r" b="b"/>
              <a:pathLst>
                <a:path w="659" h="635" extrusionOk="0">
                  <a:moveTo>
                    <a:pt x="0" y="377"/>
                  </a:moveTo>
                  <a:lnTo>
                    <a:pt x="2" y="394"/>
                  </a:lnTo>
                  <a:lnTo>
                    <a:pt x="134" y="377"/>
                  </a:lnTo>
                  <a:lnTo>
                    <a:pt x="192" y="457"/>
                  </a:lnTo>
                  <a:lnTo>
                    <a:pt x="241" y="453"/>
                  </a:lnTo>
                  <a:lnTo>
                    <a:pt x="252" y="416"/>
                  </a:lnTo>
                  <a:lnTo>
                    <a:pt x="296" y="414"/>
                  </a:lnTo>
                  <a:lnTo>
                    <a:pt x="329" y="437"/>
                  </a:lnTo>
                  <a:lnTo>
                    <a:pt x="336" y="560"/>
                  </a:lnTo>
                  <a:lnTo>
                    <a:pt x="407" y="553"/>
                  </a:lnTo>
                  <a:lnTo>
                    <a:pt x="606" y="635"/>
                  </a:lnTo>
                  <a:lnTo>
                    <a:pt x="605" y="598"/>
                  </a:lnTo>
                  <a:lnTo>
                    <a:pt x="566" y="581"/>
                  </a:lnTo>
                  <a:lnTo>
                    <a:pt x="573" y="491"/>
                  </a:lnTo>
                  <a:lnTo>
                    <a:pt x="636" y="459"/>
                  </a:lnTo>
                  <a:lnTo>
                    <a:pt x="597" y="398"/>
                  </a:lnTo>
                  <a:lnTo>
                    <a:pt x="590" y="294"/>
                  </a:lnTo>
                  <a:lnTo>
                    <a:pt x="583" y="268"/>
                  </a:lnTo>
                  <a:lnTo>
                    <a:pt x="606" y="222"/>
                  </a:lnTo>
                  <a:lnTo>
                    <a:pt x="636" y="135"/>
                  </a:lnTo>
                  <a:lnTo>
                    <a:pt x="659" y="102"/>
                  </a:lnTo>
                  <a:lnTo>
                    <a:pt x="646" y="52"/>
                  </a:lnTo>
                  <a:lnTo>
                    <a:pt x="531" y="0"/>
                  </a:lnTo>
                  <a:lnTo>
                    <a:pt x="320" y="30"/>
                  </a:lnTo>
                  <a:lnTo>
                    <a:pt x="252" y="0"/>
                  </a:lnTo>
                  <a:lnTo>
                    <a:pt x="221" y="50"/>
                  </a:lnTo>
                  <a:lnTo>
                    <a:pt x="189" y="201"/>
                  </a:lnTo>
                  <a:lnTo>
                    <a:pt x="138" y="251"/>
                  </a:lnTo>
                  <a:lnTo>
                    <a:pt x="124" y="311"/>
                  </a:lnTo>
                  <a:lnTo>
                    <a:pt x="76" y="343"/>
                  </a:lnTo>
                  <a:lnTo>
                    <a:pt x="23" y="339"/>
                  </a:lnTo>
                  <a:lnTo>
                    <a:pt x="0" y="37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4" name="Google Shape;644;p75"/>
            <p:cNvSpPr/>
            <p:nvPr/>
          </p:nvSpPr>
          <p:spPr>
            <a:xfrm>
              <a:off x="5044090" y="3318171"/>
              <a:ext cx="56347" cy="30457"/>
            </a:xfrm>
            <a:custGeom>
              <a:avLst/>
              <a:gdLst/>
              <a:ahLst/>
              <a:cxnLst/>
              <a:rect l="l" t="t" r="r" b="b"/>
              <a:pathLst>
                <a:path w="82" h="43" extrusionOk="0">
                  <a:moveTo>
                    <a:pt x="0" y="22"/>
                  </a:moveTo>
                  <a:lnTo>
                    <a:pt x="29" y="43"/>
                  </a:lnTo>
                  <a:lnTo>
                    <a:pt x="82" y="0"/>
                  </a:lnTo>
                  <a:lnTo>
                    <a:pt x="0" y="2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5" name="Google Shape;645;p75"/>
            <p:cNvSpPr/>
            <p:nvPr/>
          </p:nvSpPr>
          <p:spPr>
            <a:xfrm>
              <a:off x="4323772" y="3994326"/>
              <a:ext cx="62438" cy="167516"/>
            </a:xfrm>
            <a:custGeom>
              <a:avLst/>
              <a:gdLst/>
              <a:ahLst/>
              <a:cxnLst/>
              <a:rect l="l" t="t" r="r" b="b"/>
              <a:pathLst>
                <a:path w="94" h="214" extrusionOk="0">
                  <a:moveTo>
                    <a:pt x="0" y="52"/>
                  </a:moveTo>
                  <a:lnTo>
                    <a:pt x="36" y="214"/>
                  </a:lnTo>
                  <a:lnTo>
                    <a:pt x="67" y="212"/>
                  </a:lnTo>
                  <a:lnTo>
                    <a:pt x="94" y="25"/>
                  </a:lnTo>
                  <a:lnTo>
                    <a:pt x="67" y="0"/>
                  </a:lnTo>
                  <a:lnTo>
                    <a:pt x="50" y="16"/>
                  </a:lnTo>
                  <a:lnTo>
                    <a:pt x="0" y="5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6" name="Google Shape;646;p75"/>
            <p:cNvSpPr/>
            <p:nvPr/>
          </p:nvSpPr>
          <p:spPr>
            <a:xfrm>
              <a:off x="4517177" y="4274534"/>
              <a:ext cx="44164" cy="38072"/>
            </a:xfrm>
            <a:custGeom>
              <a:avLst/>
              <a:gdLst/>
              <a:ahLst/>
              <a:cxnLst/>
              <a:rect l="l" t="t" r="r" b="b"/>
              <a:pathLst>
                <a:path w="62" h="43" extrusionOk="0">
                  <a:moveTo>
                    <a:pt x="0" y="43"/>
                  </a:moveTo>
                  <a:lnTo>
                    <a:pt x="5" y="1"/>
                  </a:lnTo>
                  <a:lnTo>
                    <a:pt x="62" y="0"/>
                  </a:lnTo>
                  <a:lnTo>
                    <a:pt x="62" y="38"/>
                  </a:lnTo>
                  <a:lnTo>
                    <a:pt x="0" y="4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7" name="Google Shape;647;p75"/>
            <p:cNvSpPr/>
            <p:nvPr/>
          </p:nvSpPr>
          <p:spPr>
            <a:xfrm>
              <a:off x="5059319" y="3837470"/>
              <a:ext cx="345692" cy="405084"/>
            </a:xfrm>
            <a:custGeom>
              <a:avLst/>
              <a:gdLst/>
              <a:ahLst/>
              <a:cxnLst/>
              <a:rect l="l" t="t" r="r" b="b"/>
              <a:pathLst>
                <a:path w="524" h="509" extrusionOk="0">
                  <a:moveTo>
                    <a:pt x="0" y="356"/>
                  </a:moveTo>
                  <a:lnTo>
                    <a:pt x="40" y="329"/>
                  </a:lnTo>
                  <a:lnTo>
                    <a:pt x="44" y="265"/>
                  </a:lnTo>
                  <a:lnTo>
                    <a:pt x="112" y="181"/>
                  </a:lnTo>
                  <a:lnTo>
                    <a:pt x="139" y="33"/>
                  </a:lnTo>
                  <a:lnTo>
                    <a:pt x="193" y="0"/>
                  </a:lnTo>
                  <a:lnTo>
                    <a:pt x="232" y="102"/>
                  </a:lnTo>
                  <a:lnTo>
                    <a:pt x="348" y="188"/>
                  </a:lnTo>
                  <a:lnTo>
                    <a:pt x="307" y="240"/>
                  </a:lnTo>
                  <a:lnTo>
                    <a:pt x="345" y="253"/>
                  </a:lnTo>
                  <a:lnTo>
                    <a:pt x="387" y="316"/>
                  </a:lnTo>
                  <a:lnTo>
                    <a:pt x="524" y="350"/>
                  </a:lnTo>
                  <a:lnTo>
                    <a:pt x="418" y="455"/>
                  </a:lnTo>
                  <a:lnTo>
                    <a:pt x="309" y="493"/>
                  </a:lnTo>
                  <a:lnTo>
                    <a:pt x="210" y="509"/>
                  </a:lnTo>
                  <a:lnTo>
                    <a:pt x="100" y="470"/>
                  </a:lnTo>
                  <a:lnTo>
                    <a:pt x="61" y="398"/>
                  </a:lnTo>
                  <a:lnTo>
                    <a:pt x="0" y="35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8" name="Google Shape;648;p75"/>
            <p:cNvSpPr/>
            <p:nvPr/>
          </p:nvSpPr>
          <p:spPr>
            <a:xfrm>
              <a:off x="5261861" y="3988234"/>
              <a:ext cx="38072" cy="50255"/>
            </a:xfrm>
            <a:custGeom>
              <a:avLst/>
              <a:gdLst/>
              <a:ahLst/>
              <a:cxnLst/>
              <a:rect l="l" t="t" r="r" b="b"/>
              <a:pathLst>
                <a:path w="55" h="65" extrusionOk="0">
                  <a:moveTo>
                    <a:pt x="0" y="52"/>
                  </a:moveTo>
                  <a:lnTo>
                    <a:pt x="38" y="65"/>
                  </a:lnTo>
                  <a:lnTo>
                    <a:pt x="52" y="44"/>
                  </a:lnTo>
                  <a:lnTo>
                    <a:pt x="25" y="41"/>
                  </a:lnTo>
                  <a:lnTo>
                    <a:pt x="55" y="25"/>
                  </a:lnTo>
                  <a:lnTo>
                    <a:pt x="41" y="0"/>
                  </a:lnTo>
                  <a:lnTo>
                    <a:pt x="0" y="5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49" name="Google Shape;649;p75"/>
            <p:cNvSpPr/>
            <p:nvPr/>
          </p:nvSpPr>
          <p:spPr>
            <a:xfrm>
              <a:off x="4501948" y="4274534"/>
              <a:ext cx="127921" cy="170562"/>
            </a:xfrm>
            <a:custGeom>
              <a:avLst/>
              <a:gdLst/>
              <a:ahLst/>
              <a:cxnLst/>
              <a:rect l="l" t="t" r="r" b="b"/>
              <a:pathLst>
                <a:path w="192" h="211" extrusionOk="0">
                  <a:moveTo>
                    <a:pt x="0" y="100"/>
                  </a:moveTo>
                  <a:lnTo>
                    <a:pt x="21" y="67"/>
                  </a:lnTo>
                  <a:lnTo>
                    <a:pt x="36" y="70"/>
                  </a:lnTo>
                  <a:lnTo>
                    <a:pt x="26" y="43"/>
                  </a:lnTo>
                  <a:lnTo>
                    <a:pt x="88" y="38"/>
                  </a:lnTo>
                  <a:lnTo>
                    <a:pt x="88" y="0"/>
                  </a:lnTo>
                  <a:lnTo>
                    <a:pt x="158" y="1"/>
                  </a:lnTo>
                  <a:lnTo>
                    <a:pt x="156" y="33"/>
                  </a:lnTo>
                  <a:lnTo>
                    <a:pt x="192" y="35"/>
                  </a:lnTo>
                  <a:lnTo>
                    <a:pt x="181" y="154"/>
                  </a:lnTo>
                  <a:lnTo>
                    <a:pt x="136" y="140"/>
                  </a:lnTo>
                  <a:lnTo>
                    <a:pt x="85" y="211"/>
                  </a:lnTo>
                  <a:lnTo>
                    <a:pt x="0" y="10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0" name="Google Shape;650;p75"/>
            <p:cNvSpPr/>
            <p:nvPr/>
          </p:nvSpPr>
          <p:spPr>
            <a:xfrm>
              <a:off x="3918688" y="3959299"/>
              <a:ext cx="70052" cy="18274"/>
            </a:xfrm>
            <a:custGeom>
              <a:avLst/>
              <a:gdLst/>
              <a:ahLst/>
              <a:cxnLst/>
              <a:rect l="l" t="t" r="r" b="b"/>
              <a:pathLst>
                <a:path w="103" h="21" extrusionOk="0">
                  <a:moveTo>
                    <a:pt x="0" y="21"/>
                  </a:moveTo>
                  <a:lnTo>
                    <a:pt x="4" y="0"/>
                  </a:lnTo>
                  <a:lnTo>
                    <a:pt x="103" y="8"/>
                  </a:lnTo>
                  <a:lnTo>
                    <a:pt x="0" y="2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1" name="Google Shape;651;p75"/>
            <p:cNvSpPr/>
            <p:nvPr/>
          </p:nvSpPr>
          <p:spPr>
            <a:xfrm>
              <a:off x="4232400" y="4026306"/>
              <a:ext cx="97464" cy="178176"/>
            </a:xfrm>
            <a:custGeom>
              <a:avLst/>
              <a:gdLst/>
              <a:ahLst/>
              <a:cxnLst/>
              <a:rect l="l" t="t" r="r" b="b"/>
              <a:pathLst>
                <a:path w="148" h="225" extrusionOk="0">
                  <a:moveTo>
                    <a:pt x="0" y="212"/>
                  </a:moveTo>
                  <a:lnTo>
                    <a:pt x="13" y="57"/>
                  </a:lnTo>
                  <a:lnTo>
                    <a:pt x="6" y="9"/>
                  </a:lnTo>
                  <a:lnTo>
                    <a:pt x="99" y="0"/>
                  </a:lnTo>
                  <a:lnTo>
                    <a:pt x="148" y="177"/>
                  </a:lnTo>
                  <a:lnTo>
                    <a:pt x="38" y="225"/>
                  </a:lnTo>
                  <a:lnTo>
                    <a:pt x="0" y="21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2" name="Google Shape;652;p75"/>
            <p:cNvSpPr/>
            <p:nvPr/>
          </p:nvSpPr>
          <p:spPr>
            <a:xfrm>
              <a:off x="3956760" y="3988234"/>
              <a:ext cx="169039" cy="146196"/>
            </a:xfrm>
            <a:custGeom>
              <a:avLst/>
              <a:gdLst/>
              <a:ahLst/>
              <a:cxnLst/>
              <a:rect l="l" t="t" r="r" b="b"/>
              <a:pathLst>
                <a:path w="254" h="186" extrusionOk="0">
                  <a:moveTo>
                    <a:pt x="0" y="62"/>
                  </a:moveTo>
                  <a:lnTo>
                    <a:pt x="43" y="35"/>
                  </a:lnTo>
                  <a:lnTo>
                    <a:pt x="44" y="0"/>
                  </a:lnTo>
                  <a:lnTo>
                    <a:pt x="127" y="8"/>
                  </a:lnTo>
                  <a:lnTo>
                    <a:pt x="149" y="25"/>
                  </a:lnTo>
                  <a:lnTo>
                    <a:pt x="208" y="5"/>
                  </a:lnTo>
                  <a:lnTo>
                    <a:pt x="243" y="88"/>
                  </a:lnTo>
                  <a:lnTo>
                    <a:pt x="254" y="151"/>
                  </a:lnTo>
                  <a:lnTo>
                    <a:pt x="232" y="146"/>
                  </a:lnTo>
                  <a:lnTo>
                    <a:pt x="226" y="180"/>
                  </a:lnTo>
                  <a:lnTo>
                    <a:pt x="190" y="186"/>
                  </a:lnTo>
                  <a:lnTo>
                    <a:pt x="188" y="151"/>
                  </a:lnTo>
                  <a:lnTo>
                    <a:pt x="166" y="150"/>
                  </a:lnTo>
                  <a:lnTo>
                    <a:pt x="132" y="97"/>
                  </a:lnTo>
                  <a:lnTo>
                    <a:pt x="60" y="126"/>
                  </a:lnTo>
                  <a:lnTo>
                    <a:pt x="0" y="6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3" name="Google Shape;653;p75"/>
            <p:cNvSpPr/>
            <p:nvPr/>
          </p:nvSpPr>
          <p:spPr>
            <a:xfrm>
              <a:off x="5328868" y="3511575"/>
              <a:ext cx="44164" cy="15229"/>
            </a:xfrm>
            <a:custGeom>
              <a:avLst/>
              <a:gdLst/>
              <a:ahLst/>
              <a:cxnLst/>
              <a:rect l="l" t="t" r="r" b="b"/>
              <a:pathLst>
                <a:path w="64" h="17" extrusionOk="0">
                  <a:moveTo>
                    <a:pt x="0" y="0"/>
                  </a:moveTo>
                  <a:lnTo>
                    <a:pt x="33" y="17"/>
                  </a:lnTo>
                  <a:lnTo>
                    <a:pt x="64" y="4"/>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4" name="Google Shape;654;p75"/>
            <p:cNvSpPr/>
            <p:nvPr/>
          </p:nvSpPr>
          <p:spPr>
            <a:xfrm>
              <a:off x="5082163" y="3395837"/>
              <a:ext cx="35027" cy="114216"/>
            </a:xfrm>
            <a:custGeom>
              <a:avLst/>
              <a:gdLst/>
              <a:ahLst/>
              <a:cxnLst/>
              <a:rect l="l" t="t" r="r" b="b"/>
              <a:pathLst>
                <a:path w="55" h="147" extrusionOk="0">
                  <a:moveTo>
                    <a:pt x="0" y="74"/>
                  </a:moveTo>
                  <a:lnTo>
                    <a:pt x="30" y="147"/>
                  </a:lnTo>
                  <a:lnTo>
                    <a:pt x="33" y="145"/>
                  </a:lnTo>
                  <a:lnTo>
                    <a:pt x="49" y="66"/>
                  </a:lnTo>
                  <a:lnTo>
                    <a:pt x="27" y="72"/>
                  </a:lnTo>
                  <a:lnTo>
                    <a:pt x="33" y="37"/>
                  </a:lnTo>
                  <a:lnTo>
                    <a:pt x="50" y="20"/>
                  </a:lnTo>
                  <a:lnTo>
                    <a:pt x="55" y="0"/>
                  </a:lnTo>
                  <a:lnTo>
                    <a:pt x="36" y="3"/>
                  </a:lnTo>
                  <a:lnTo>
                    <a:pt x="0" y="7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5" name="Google Shape;655;p75"/>
            <p:cNvSpPr/>
            <p:nvPr/>
          </p:nvSpPr>
          <p:spPr>
            <a:xfrm>
              <a:off x="4104479" y="4043058"/>
              <a:ext cx="137058" cy="172085"/>
            </a:xfrm>
            <a:custGeom>
              <a:avLst/>
              <a:gdLst/>
              <a:ahLst/>
              <a:cxnLst/>
              <a:rect l="l" t="t" r="r" b="b"/>
              <a:pathLst>
                <a:path w="204" h="219" extrusionOk="0">
                  <a:moveTo>
                    <a:pt x="0" y="144"/>
                  </a:moveTo>
                  <a:lnTo>
                    <a:pt x="2" y="111"/>
                  </a:lnTo>
                  <a:lnTo>
                    <a:pt x="8" y="77"/>
                  </a:lnTo>
                  <a:lnTo>
                    <a:pt x="30" y="82"/>
                  </a:lnTo>
                  <a:lnTo>
                    <a:pt x="19" y="19"/>
                  </a:lnTo>
                  <a:lnTo>
                    <a:pt x="81" y="0"/>
                  </a:lnTo>
                  <a:lnTo>
                    <a:pt x="116" y="13"/>
                  </a:lnTo>
                  <a:lnTo>
                    <a:pt x="134" y="34"/>
                  </a:lnTo>
                  <a:lnTo>
                    <a:pt x="204" y="41"/>
                  </a:lnTo>
                  <a:lnTo>
                    <a:pt x="191" y="196"/>
                  </a:lnTo>
                  <a:lnTo>
                    <a:pt x="33" y="219"/>
                  </a:lnTo>
                  <a:lnTo>
                    <a:pt x="37" y="169"/>
                  </a:lnTo>
                  <a:lnTo>
                    <a:pt x="0" y="14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6" name="Google Shape;656;p75"/>
            <p:cNvSpPr/>
            <p:nvPr/>
          </p:nvSpPr>
          <p:spPr>
            <a:xfrm>
              <a:off x="5100437" y="3389745"/>
              <a:ext cx="100510" cy="127921"/>
            </a:xfrm>
            <a:custGeom>
              <a:avLst/>
              <a:gdLst/>
              <a:ahLst/>
              <a:cxnLst/>
              <a:rect l="l" t="t" r="r" b="b"/>
              <a:pathLst>
                <a:path w="152" h="162" extrusionOk="0">
                  <a:moveTo>
                    <a:pt x="0" y="78"/>
                  </a:moveTo>
                  <a:lnTo>
                    <a:pt x="6" y="43"/>
                  </a:lnTo>
                  <a:lnTo>
                    <a:pt x="23" y="26"/>
                  </a:lnTo>
                  <a:lnTo>
                    <a:pt x="60" y="40"/>
                  </a:lnTo>
                  <a:lnTo>
                    <a:pt x="135" y="0"/>
                  </a:lnTo>
                  <a:lnTo>
                    <a:pt x="152" y="45"/>
                  </a:lnTo>
                  <a:lnTo>
                    <a:pt x="73" y="71"/>
                  </a:lnTo>
                  <a:lnTo>
                    <a:pt x="111" y="106"/>
                  </a:lnTo>
                  <a:lnTo>
                    <a:pt x="92" y="130"/>
                  </a:lnTo>
                  <a:lnTo>
                    <a:pt x="45" y="162"/>
                  </a:lnTo>
                  <a:lnTo>
                    <a:pt x="6" y="151"/>
                  </a:lnTo>
                  <a:lnTo>
                    <a:pt x="22" y="72"/>
                  </a:lnTo>
                  <a:lnTo>
                    <a:pt x="0" y="7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7" name="Google Shape;657;p75"/>
            <p:cNvSpPr/>
            <p:nvPr/>
          </p:nvSpPr>
          <p:spPr>
            <a:xfrm>
              <a:off x="5082163" y="4209050"/>
              <a:ext cx="179699" cy="255842"/>
            </a:xfrm>
            <a:custGeom>
              <a:avLst/>
              <a:gdLst/>
              <a:ahLst/>
              <a:cxnLst/>
              <a:rect l="l" t="t" r="r" b="b"/>
              <a:pathLst>
                <a:path w="274" h="319" extrusionOk="0">
                  <a:moveTo>
                    <a:pt x="0" y="20"/>
                  </a:moveTo>
                  <a:lnTo>
                    <a:pt x="38" y="88"/>
                  </a:lnTo>
                  <a:lnTo>
                    <a:pt x="0" y="150"/>
                  </a:lnTo>
                  <a:lnTo>
                    <a:pt x="30" y="167"/>
                  </a:lnTo>
                  <a:lnTo>
                    <a:pt x="9" y="190"/>
                  </a:lnTo>
                  <a:lnTo>
                    <a:pt x="187" y="319"/>
                  </a:lnTo>
                  <a:lnTo>
                    <a:pt x="263" y="216"/>
                  </a:lnTo>
                  <a:lnTo>
                    <a:pt x="246" y="188"/>
                  </a:lnTo>
                  <a:lnTo>
                    <a:pt x="246" y="61"/>
                  </a:lnTo>
                  <a:lnTo>
                    <a:pt x="274" y="23"/>
                  </a:lnTo>
                  <a:lnTo>
                    <a:pt x="175" y="39"/>
                  </a:lnTo>
                  <a:lnTo>
                    <a:pt x="65" y="0"/>
                  </a:lnTo>
                  <a:lnTo>
                    <a:pt x="0" y="2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8" name="Google Shape;658;p75"/>
            <p:cNvSpPr/>
            <p:nvPr/>
          </p:nvSpPr>
          <p:spPr>
            <a:xfrm>
              <a:off x="5373031" y="3488732"/>
              <a:ext cx="38072" cy="42640"/>
            </a:xfrm>
            <a:custGeom>
              <a:avLst/>
              <a:gdLst/>
              <a:ahLst/>
              <a:cxnLst/>
              <a:rect l="l" t="t" r="r" b="b"/>
              <a:pathLst>
                <a:path w="62" h="52" extrusionOk="0">
                  <a:moveTo>
                    <a:pt x="0" y="32"/>
                  </a:moveTo>
                  <a:lnTo>
                    <a:pt x="51" y="0"/>
                  </a:lnTo>
                  <a:lnTo>
                    <a:pt x="62" y="52"/>
                  </a:lnTo>
                  <a:lnTo>
                    <a:pt x="0" y="3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59" name="Google Shape;659;p75"/>
            <p:cNvSpPr/>
            <p:nvPr/>
          </p:nvSpPr>
          <p:spPr>
            <a:xfrm>
              <a:off x="5108051" y="3345582"/>
              <a:ext cx="33503" cy="50255"/>
            </a:xfrm>
            <a:custGeom>
              <a:avLst/>
              <a:gdLst/>
              <a:ahLst/>
              <a:cxnLst/>
              <a:rect l="l" t="t" r="r" b="b"/>
              <a:pathLst>
                <a:path w="55" h="61" extrusionOk="0">
                  <a:moveTo>
                    <a:pt x="0" y="61"/>
                  </a:moveTo>
                  <a:lnTo>
                    <a:pt x="19" y="58"/>
                  </a:lnTo>
                  <a:lnTo>
                    <a:pt x="55" y="18"/>
                  </a:lnTo>
                  <a:lnTo>
                    <a:pt x="34" y="0"/>
                  </a:lnTo>
                  <a:lnTo>
                    <a:pt x="0" y="6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0" name="Google Shape;660;p75"/>
            <p:cNvSpPr/>
            <p:nvPr/>
          </p:nvSpPr>
          <p:spPr>
            <a:xfrm>
              <a:off x="4040518" y="4108541"/>
              <a:ext cx="89850" cy="106601"/>
            </a:xfrm>
            <a:custGeom>
              <a:avLst/>
              <a:gdLst/>
              <a:ahLst/>
              <a:cxnLst/>
              <a:rect l="l" t="t" r="r" b="b"/>
              <a:pathLst>
                <a:path w="137" h="138" extrusionOk="0">
                  <a:moveTo>
                    <a:pt x="0" y="51"/>
                  </a:moveTo>
                  <a:lnTo>
                    <a:pt x="42" y="0"/>
                  </a:lnTo>
                  <a:lnTo>
                    <a:pt x="64" y="1"/>
                  </a:lnTo>
                  <a:lnTo>
                    <a:pt x="66" y="36"/>
                  </a:lnTo>
                  <a:lnTo>
                    <a:pt x="102" y="30"/>
                  </a:lnTo>
                  <a:lnTo>
                    <a:pt x="100" y="63"/>
                  </a:lnTo>
                  <a:lnTo>
                    <a:pt x="137" y="88"/>
                  </a:lnTo>
                  <a:lnTo>
                    <a:pt x="133" y="138"/>
                  </a:lnTo>
                  <a:lnTo>
                    <a:pt x="0" y="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1" name="Google Shape;661;p75"/>
            <p:cNvSpPr/>
            <p:nvPr/>
          </p:nvSpPr>
          <p:spPr>
            <a:xfrm>
              <a:off x="4515654" y="3395837"/>
              <a:ext cx="359398" cy="400515"/>
            </a:xfrm>
            <a:custGeom>
              <a:avLst/>
              <a:gdLst/>
              <a:ahLst/>
              <a:cxnLst/>
              <a:rect l="l" t="t" r="r" b="b"/>
              <a:pathLst>
                <a:path w="543" h="505" extrusionOk="0">
                  <a:moveTo>
                    <a:pt x="0" y="263"/>
                  </a:moveTo>
                  <a:lnTo>
                    <a:pt x="1" y="108"/>
                  </a:lnTo>
                  <a:lnTo>
                    <a:pt x="70" y="0"/>
                  </a:lnTo>
                  <a:lnTo>
                    <a:pt x="199" y="31"/>
                  </a:lnTo>
                  <a:lnTo>
                    <a:pt x="224" y="69"/>
                  </a:lnTo>
                  <a:lnTo>
                    <a:pt x="329" y="108"/>
                  </a:lnTo>
                  <a:lnTo>
                    <a:pt x="363" y="95"/>
                  </a:lnTo>
                  <a:lnTo>
                    <a:pt x="366" y="40"/>
                  </a:lnTo>
                  <a:lnTo>
                    <a:pt x="400" y="14"/>
                  </a:lnTo>
                  <a:lnTo>
                    <a:pt x="543" y="57"/>
                  </a:lnTo>
                  <a:lnTo>
                    <a:pt x="527" y="117"/>
                  </a:lnTo>
                  <a:lnTo>
                    <a:pt x="543" y="413"/>
                  </a:lnTo>
                  <a:lnTo>
                    <a:pt x="543" y="483"/>
                  </a:lnTo>
                  <a:lnTo>
                    <a:pt x="512" y="485"/>
                  </a:lnTo>
                  <a:lnTo>
                    <a:pt x="512" y="505"/>
                  </a:lnTo>
                  <a:lnTo>
                    <a:pt x="234" y="362"/>
                  </a:lnTo>
                  <a:lnTo>
                    <a:pt x="197" y="376"/>
                  </a:lnTo>
                  <a:lnTo>
                    <a:pt x="82" y="359"/>
                  </a:lnTo>
                  <a:lnTo>
                    <a:pt x="0" y="26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2" name="Google Shape;662;p75"/>
            <p:cNvSpPr/>
            <p:nvPr/>
          </p:nvSpPr>
          <p:spPr>
            <a:xfrm>
              <a:off x="5287750" y="4670481"/>
              <a:ext cx="165994" cy="383764"/>
            </a:xfrm>
            <a:custGeom>
              <a:avLst/>
              <a:gdLst/>
              <a:ahLst/>
              <a:cxnLst/>
              <a:rect l="l" t="t" r="r" b="b"/>
              <a:pathLst>
                <a:path w="244" h="482" extrusionOk="0">
                  <a:moveTo>
                    <a:pt x="0" y="344"/>
                  </a:moveTo>
                  <a:lnTo>
                    <a:pt x="22" y="443"/>
                  </a:lnTo>
                  <a:lnTo>
                    <a:pt x="67" y="482"/>
                  </a:lnTo>
                  <a:lnTo>
                    <a:pt x="143" y="443"/>
                  </a:lnTo>
                  <a:lnTo>
                    <a:pt x="228" y="112"/>
                  </a:lnTo>
                  <a:lnTo>
                    <a:pt x="244" y="124"/>
                  </a:lnTo>
                  <a:lnTo>
                    <a:pt x="208" y="0"/>
                  </a:lnTo>
                  <a:lnTo>
                    <a:pt x="164" y="52"/>
                  </a:lnTo>
                  <a:lnTo>
                    <a:pt x="165" y="88"/>
                  </a:lnTo>
                  <a:lnTo>
                    <a:pt x="110" y="128"/>
                  </a:lnTo>
                  <a:lnTo>
                    <a:pt x="43" y="145"/>
                  </a:lnTo>
                  <a:lnTo>
                    <a:pt x="24" y="187"/>
                  </a:lnTo>
                  <a:lnTo>
                    <a:pt x="43" y="272"/>
                  </a:lnTo>
                  <a:lnTo>
                    <a:pt x="0" y="34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3" name="Google Shape;663;p75"/>
            <p:cNvSpPr/>
            <p:nvPr/>
          </p:nvSpPr>
          <p:spPr>
            <a:xfrm>
              <a:off x="5054751" y="4594337"/>
              <a:ext cx="71575" cy="214725"/>
            </a:xfrm>
            <a:custGeom>
              <a:avLst/>
              <a:gdLst/>
              <a:ahLst/>
              <a:cxnLst/>
              <a:rect l="l" t="t" r="r" b="b"/>
              <a:pathLst>
                <a:path w="112" h="271" extrusionOk="0">
                  <a:moveTo>
                    <a:pt x="0" y="148"/>
                  </a:moveTo>
                  <a:lnTo>
                    <a:pt x="15" y="165"/>
                  </a:lnTo>
                  <a:lnTo>
                    <a:pt x="59" y="178"/>
                  </a:lnTo>
                  <a:lnTo>
                    <a:pt x="53" y="231"/>
                  </a:lnTo>
                  <a:lnTo>
                    <a:pt x="91" y="271"/>
                  </a:lnTo>
                  <a:lnTo>
                    <a:pt x="112" y="194"/>
                  </a:lnTo>
                  <a:lnTo>
                    <a:pt x="76" y="143"/>
                  </a:lnTo>
                  <a:lnTo>
                    <a:pt x="87" y="172"/>
                  </a:lnTo>
                  <a:lnTo>
                    <a:pt x="66" y="170"/>
                  </a:lnTo>
                  <a:lnTo>
                    <a:pt x="43" y="100"/>
                  </a:lnTo>
                  <a:lnTo>
                    <a:pt x="42" y="7"/>
                  </a:lnTo>
                  <a:lnTo>
                    <a:pt x="8" y="0"/>
                  </a:lnTo>
                  <a:lnTo>
                    <a:pt x="35" y="45"/>
                  </a:lnTo>
                  <a:lnTo>
                    <a:pt x="0" y="14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4" name="Google Shape;664;p75"/>
            <p:cNvSpPr/>
            <p:nvPr/>
          </p:nvSpPr>
          <p:spPr>
            <a:xfrm>
              <a:off x="4025289" y="3637974"/>
              <a:ext cx="371581" cy="417267"/>
            </a:xfrm>
            <a:custGeom>
              <a:avLst/>
              <a:gdLst/>
              <a:ahLst/>
              <a:cxnLst/>
              <a:rect l="l" t="t" r="r" b="b"/>
              <a:pathLst>
                <a:path w="561" h="527" extrusionOk="0">
                  <a:moveTo>
                    <a:pt x="0" y="365"/>
                  </a:moveTo>
                  <a:lnTo>
                    <a:pt x="23" y="328"/>
                  </a:lnTo>
                  <a:lnTo>
                    <a:pt x="51" y="353"/>
                  </a:lnTo>
                  <a:lnTo>
                    <a:pt x="226" y="342"/>
                  </a:lnTo>
                  <a:lnTo>
                    <a:pt x="189" y="0"/>
                  </a:lnTo>
                  <a:lnTo>
                    <a:pt x="250" y="0"/>
                  </a:lnTo>
                  <a:lnTo>
                    <a:pt x="529" y="185"/>
                  </a:lnTo>
                  <a:lnTo>
                    <a:pt x="532" y="217"/>
                  </a:lnTo>
                  <a:lnTo>
                    <a:pt x="560" y="212"/>
                  </a:lnTo>
                  <a:lnTo>
                    <a:pt x="561" y="321"/>
                  </a:lnTo>
                  <a:lnTo>
                    <a:pt x="538" y="344"/>
                  </a:lnTo>
                  <a:lnTo>
                    <a:pt x="425" y="359"/>
                  </a:lnTo>
                  <a:lnTo>
                    <a:pt x="282" y="421"/>
                  </a:lnTo>
                  <a:lnTo>
                    <a:pt x="238" y="521"/>
                  </a:lnTo>
                  <a:lnTo>
                    <a:pt x="203" y="508"/>
                  </a:lnTo>
                  <a:lnTo>
                    <a:pt x="141" y="527"/>
                  </a:lnTo>
                  <a:lnTo>
                    <a:pt x="106" y="444"/>
                  </a:lnTo>
                  <a:lnTo>
                    <a:pt x="47" y="464"/>
                  </a:lnTo>
                  <a:lnTo>
                    <a:pt x="25" y="447"/>
                  </a:lnTo>
                  <a:lnTo>
                    <a:pt x="0" y="36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5" name="Google Shape;665;p75"/>
            <p:cNvSpPr/>
            <p:nvPr/>
          </p:nvSpPr>
          <p:spPr>
            <a:xfrm>
              <a:off x="3912597" y="3572490"/>
              <a:ext cx="278686" cy="354829"/>
            </a:xfrm>
            <a:custGeom>
              <a:avLst/>
              <a:gdLst/>
              <a:ahLst/>
              <a:cxnLst/>
              <a:rect l="l" t="t" r="r" b="b"/>
              <a:pathLst>
                <a:path w="419" h="448" extrusionOk="0">
                  <a:moveTo>
                    <a:pt x="0" y="225"/>
                  </a:moveTo>
                  <a:lnTo>
                    <a:pt x="25" y="251"/>
                  </a:lnTo>
                  <a:lnTo>
                    <a:pt x="30" y="318"/>
                  </a:lnTo>
                  <a:lnTo>
                    <a:pt x="11" y="403"/>
                  </a:lnTo>
                  <a:lnTo>
                    <a:pt x="89" y="384"/>
                  </a:lnTo>
                  <a:lnTo>
                    <a:pt x="169" y="448"/>
                  </a:lnTo>
                  <a:lnTo>
                    <a:pt x="192" y="411"/>
                  </a:lnTo>
                  <a:lnTo>
                    <a:pt x="220" y="436"/>
                  </a:lnTo>
                  <a:lnTo>
                    <a:pt x="395" y="425"/>
                  </a:lnTo>
                  <a:lnTo>
                    <a:pt x="358" y="83"/>
                  </a:lnTo>
                  <a:lnTo>
                    <a:pt x="419" y="83"/>
                  </a:lnTo>
                  <a:lnTo>
                    <a:pt x="291" y="0"/>
                  </a:lnTo>
                  <a:lnTo>
                    <a:pt x="288" y="45"/>
                  </a:lnTo>
                  <a:lnTo>
                    <a:pt x="177" y="43"/>
                  </a:lnTo>
                  <a:lnTo>
                    <a:pt x="175" y="137"/>
                  </a:lnTo>
                  <a:lnTo>
                    <a:pt x="136" y="154"/>
                  </a:lnTo>
                  <a:lnTo>
                    <a:pt x="138" y="211"/>
                  </a:lnTo>
                  <a:lnTo>
                    <a:pt x="0" y="22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6" name="Google Shape;666;p75"/>
            <p:cNvSpPr/>
            <p:nvPr/>
          </p:nvSpPr>
          <p:spPr>
            <a:xfrm>
              <a:off x="4005492" y="3318171"/>
              <a:ext cx="266503" cy="240614"/>
            </a:xfrm>
            <a:custGeom>
              <a:avLst/>
              <a:gdLst/>
              <a:ahLst/>
              <a:cxnLst/>
              <a:rect l="l" t="t" r="r" b="b"/>
              <a:pathLst>
                <a:path w="407" h="307" extrusionOk="0">
                  <a:moveTo>
                    <a:pt x="0" y="303"/>
                  </a:moveTo>
                  <a:lnTo>
                    <a:pt x="100" y="244"/>
                  </a:lnTo>
                  <a:lnTo>
                    <a:pt x="136" y="122"/>
                  </a:lnTo>
                  <a:lnTo>
                    <a:pt x="221" y="61"/>
                  </a:lnTo>
                  <a:lnTo>
                    <a:pt x="249" y="0"/>
                  </a:lnTo>
                  <a:lnTo>
                    <a:pt x="374" y="19"/>
                  </a:lnTo>
                  <a:lnTo>
                    <a:pt x="407" y="134"/>
                  </a:lnTo>
                  <a:lnTo>
                    <a:pt x="351" y="137"/>
                  </a:lnTo>
                  <a:lnTo>
                    <a:pt x="321" y="149"/>
                  </a:lnTo>
                  <a:lnTo>
                    <a:pt x="326" y="180"/>
                  </a:lnTo>
                  <a:lnTo>
                    <a:pt x="170" y="248"/>
                  </a:lnTo>
                  <a:lnTo>
                    <a:pt x="151" y="307"/>
                  </a:lnTo>
                  <a:lnTo>
                    <a:pt x="0" y="30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7" name="Google Shape;667;p75"/>
            <p:cNvSpPr/>
            <p:nvPr/>
          </p:nvSpPr>
          <p:spPr>
            <a:xfrm>
              <a:off x="4989267" y="4623271"/>
              <a:ext cx="242137" cy="459907"/>
            </a:xfrm>
            <a:custGeom>
              <a:avLst/>
              <a:gdLst/>
              <a:ahLst/>
              <a:cxnLst/>
              <a:rect l="l" t="t" r="r" b="b"/>
              <a:pathLst>
                <a:path w="365" h="578" extrusionOk="0">
                  <a:moveTo>
                    <a:pt x="0" y="161"/>
                  </a:moveTo>
                  <a:lnTo>
                    <a:pt x="10" y="179"/>
                  </a:lnTo>
                  <a:lnTo>
                    <a:pt x="95" y="206"/>
                  </a:lnTo>
                  <a:lnTo>
                    <a:pt x="104" y="242"/>
                  </a:lnTo>
                  <a:lnTo>
                    <a:pt x="99" y="334"/>
                  </a:lnTo>
                  <a:lnTo>
                    <a:pt x="54" y="430"/>
                  </a:lnTo>
                  <a:lnTo>
                    <a:pt x="67" y="543"/>
                  </a:lnTo>
                  <a:lnTo>
                    <a:pt x="71" y="578"/>
                  </a:lnTo>
                  <a:lnTo>
                    <a:pt x="98" y="578"/>
                  </a:lnTo>
                  <a:lnTo>
                    <a:pt x="98" y="540"/>
                  </a:lnTo>
                  <a:lnTo>
                    <a:pt x="188" y="488"/>
                  </a:lnTo>
                  <a:lnTo>
                    <a:pt x="162" y="334"/>
                  </a:lnTo>
                  <a:lnTo>
                    <a:pt x="362" y="178"/>
                  </a:lnTo>
                  <a:lnTo>
                    <a:pt x="365" y="0"/>
                  </a:lnTo>
                  <a:lnTo>
                    <a:pt x="314" y="31"/>
                  </a:lnTo>
                  <a:lnTo>
                    <a:pt x="175" y="40"/>
                  </a:lnTo>
                  <a:lnTo>
                    <a:pt x="172" y="105"/>
                  </a:lnTo>
                  <a:lnTo>
                    <a:pt x="208" y="156"/>
                  </a:lnTo>
                  <a:lnTo>
                    <a:pt x="187" y="233"/>
                  </a:lnTo>
                  <a:lnTo>
                    <a:pt x="149" y="193"/>
                  </a:lnTo>
                  <a:lnTo>
                    <a:pt x="155" y="140"/>
                  </a:lnTo>
                  <a:lnTo>
                    <a:pt x="111" y="127"/>
                  </a:lnTo>
                  <a:lnTo>
                    <a:pt x="0" y="16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8" name="Google Shape;668;p75"/>
            <p:cNvSpPr/>
            <p:nvPr/>
          </p:nvSpPr>
          <p:spPr>
            <a:xfrm>
              <a:off x="4307020" y="3680614"/>
              <a:ext cx="363967" cy="333509"/>
            </a:xfrm>
            <a:custGeom>
              <a:avLst/>
              <a:gdLst/>
              <a:ahLst/>
              <a:cxnLst/>
              <a:rect l="l" t="t" r="r" b="b"/>
              <a:pathLst>
                <a:path w="551" h="420" extrusionOk="0">
                  <a:moveTo>
                    <a:pt x="0" y="305"/>
                  </a:moveTo>
                  <a:lnTo>
                    <a:pt x="8" y="339"/>
                  </a:lnTo>
                  <a:lnTo>
                    <a:pt x="75" y="411"/>
                  </a:lnTo>
                  <a:lnTo>
                    <a:pt x="92" y="395"/>
                  </a:lnTo>
                  <a:lnTo>
                    <a:pt x="119" y="420"/>
                  </a:lnTo>
                  <a:lnTo>
                    <a:pt x="160" y="348"/>
                  </a:lnTo>
                  <a:lnTo>
                    <a:pt x="317" y="384"/>
                  </a:lnTo>
                  <a:lnTo>
                    <a:pt x="453" y="346"/>
                  </a:lnTo>
                  <a:lnTo>
                    <a:pt x="458" y="327"/>
                  </a:lnTo>
                  <a:lnTo>
                    <a:pt x="529" y="236"/>
                  </a:lnTo>
                  <a:lnTo>
                    <a:pt x="551" y="111"/>
                  </a:lnTo>
                  <a:lnTo>
                    <a:pt x="514" y="72"/>
                  </a:lnTo>
                  <a:lnTo>
                    <a:pt x="514" y="17"/>
                  </a:lnTo>
                  <a:lnTo>
                    <a:pt x="399" y="0"/>
                  </a:lnTo>
                  <a:lnTo>
                    <a:pt x="189" y="145"/>
                  </a:lnTo>
                  <a:lnTo>
                    <a:pt x="135" y="158"/>
                  </a:lnTo>
                  <a:lnTo>
                    <a:pt x="136" y="267"/>
                  </a:lnTo>
                  <a:lnTo>
                    <a:pt x="113" y="290"/>
                  </a:lnTo>
                  <a:lnTo>
                    <a:pt x="0" y="305"/>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69" name="Google Shape;669;p75"/>
            <p:cNvSpPr/>
            <p:nvPr/>
          </p:nvSpPr>
          <p:spPr>
            <a:xfrm>
              <a:off x="4369459" y="3954731"/>
              <a:ext cx="263457" cy="266503"/>
            </a:xfrm>
            <a:custGeom>
              <a:avLst/>
              <a:gdLst/>
              <a:ahLst/>
              <a:cxnLst/>
              <a:rect l="l" t="t" r="r" b="b"/>
              <a:pathLst>
                <a:path w="402" h="335" extrusionOk="0">
                  <a:moveTo>
                    <a:pt x="0" y="261"/>
                  </a:moveTo>
                  <a:lnTo>
                    <a:pt x="27" y="74"/>
                  </a:lnTo>
                  <a:lnTo>
                    <a:pt x="68" y="2"/>
                  </a:lnTo>
                  <a:lnTo>
                    <a:pt x="225" y="38"/>
                  </a:lnTo>
                  <a:lnTo>
                    <a:pt x="361" y="0"/>
                  </a:lnTo>
                  <a:lnTo>
                    <a:pt x="388" y="44"/>
                  </a:lnTo>
                  <a:lnTo>
                    <a:pt x="402" y="74"/>
                  </a:lnTo>
                  <a:lnTo>
                    <a:pt x="367" y="101"/>
                  </a:lnTo>
                  <a:lnTo>
                    <a:pt x="295" y="252"/>
                  </a:lnTo>
                  <a:lnTo>
                    <a:pt x="230" y="242"/>
                  </a:lnTo>
                  <a:lnTo>
                    <a:pt x="192" y="316"/>
                  </a:lnTo>
                  <a:lnTo>
                    <a:pt x="115" y="335"/>
                  </a:lnTo>
                  <a:lnTo>
                    <a:pt x="68" y="269"/>
                  </a:lnTo>
                  <a:lnTo>
                    <a:pt x="0" y="26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0" name="Google Shape;670;p75"/>
            <p:cNvSpPr/>
            <p:nvPr/>
          </p:nvSpPr>
          <p:spPr>
            <a:xfrm>
              <a:off x="3918688" y="3988234"/>
              <a:ext cx="70052" cy="47210"/>
            </a:xfrm>
            <a:custGeom>
              <a:avLst/>
              <a:gdLst/>
              <a:ahLst/>
              <a:cxnLst/>
              <a:rect l="l" t="t" r="r" b="b"/>
              <a:pathLst>
                <a:path w="104" h="62" extrusionOk="0">
                  <a:moveTo>
                    <a:pt x="0" y="8"/>
                  </a:moveTo>
                  <a:lnTo>
                    <a:pt x="29" y="35"/>
                  </a:lnTo>
                  <a:lnTo>
                    <a:pt x="64" y="26"/>
                  </a:lnTo>
                  <a:lnTo>
                    <a:pt x="44" y="35"/>
                  </a:lnTo>
                  <a:lnTo>
                    <a:pt x="60" y="62"/>
                  </a:lnTo>
                  <a:lnTo>
                    <a:pt x="103" y="35"/>
                  </a:lnTo>
                  <a:lnTo>
                    <a:pt x="104" y="0"/>
                  </a:lnTo>
                  <a:lnTo>
                    <a:pt x="0" y="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1" name="Google Shape;671;p75"/>
            <p:cNvSpPr/>
            <p:nvPr/>
          </p:nvSpPr>
          <p:spPr>
            <a:xfrm>
              <a:off x="5465926" y="3605993"/>
              <a:ext cx="13706" cy="44164"/>
            </a:xfrm>
            <a:custGeom>
              <a:avLst/>
              <a:gdLst/>
              <a:ahLst/>
              <a:cxnLst/>
              <a:rect l="l" t="t" r="r" b="b"/>
              <a:pathLst>
                <a:path w="19" h="56" extrusionOk="0">
                  <a:moveTo>
                    <a:pt x="0" y="47"/>
                  </a:moveTo>
                  <a:lnTo>
                    <a:pt x="9" y="56"/>
                  </a:lnTo>
                  <a:lnTo>
                    <a:pt x="19" y="54"/>
                  </a:lnTo>
                  <a:lnTo>
                    <a:pt x="11" y="0"/>
                  </a:lnTo>
                  <a:lnTo>
                    <a:pt x="0" y="4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2" name="Google Shape;672;p75"/>
            <p:cNvSpPr/>
            <p:nvPr/>
          </p:nvSpPr>
          <p:spPr>
            <a:xfrm>
              <a:off x="4969470" y="4364383"/>
              <a:ext cx="39595" cy="44164"/>
            </a:xfrm>
            <a:custGeom>
              <a:avLst/>
              <a:gdLst/>
              <a:ahLst/>
              <a:cxnLst/>
              <a:rect l="l" t="t" r="r" b="b"/>
              <a:pathLst>
                <a:path w="58" h="56" extrusionOk="0">
                  <a:moveTo>
                    <a:pt x="0" y="56"/>
                  </a:moveTo>
                  <a:lnTo>
                    <a:pt x="23" y="10"/>
                  </a:lnTo>
                  <a:lnTo>
                    <a:pt x="50" y="0"/>
                  </a:lnTo>
                  <a:lnTo>
                    <a:pt x="58" y="46"/>
                  </a:lnTo>
                  <a:lnTo>
                    <a:pt x="0" y="5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3" name="Google Shape;673;p75"/>
            <p:cNvSpPr/>
            <p:nvPr/>
          </p:nvSpPr>
          <p:spPr>
            <a:xfrm>
              <a:off x="3898891" y="3877064"/>
              <a:ext cx="144673" cy="115738"/>
            </a:xfrm>
            <a:custGeom>
              <a:avLst/>
              <a:gdLst/>
              <a:ahLst/>
              <a:cxnLst/>
              <a:rect l="l" t="t" r="r" b="b"/>
              <a:pathLst>
                <a:path w="215" h="146" extrusionOk="0">
                  <a:moveTo>
                    <a:pt x="0" y="64"/>
                  </a:moveTo>
                  <a:lnTo>
                    <a:pt x="32" y="105"/>
                  </a:lnTo>
                  <a:lnTo>
                    <a:pt x="131" y="113"/>
                  </a:lnTo>
                  <a:lnTo>
                    <a:pt x="28" y="126"/>
                  </a:lnTo>
                  <a:lnTo>
                    <a:pt x="28" y="146"/>
                  </a:lnTo>
                  <a:lnTo>
                    <a:pt x="132" y="138"/>
                  </a:lnTo>
                  <a:lnTo>
                    <a:pt x="215" y="146"/>
                  </a:lnTo>
                  <a:lnTo>
                    <a:pt x="190" y="64"/>
                  </a:lnTo>
                  <a:lnTo>
                    <a:pt x="110" y="0"/>
                  </a:lnTo>
                  <a:lnTo>
                    <a:pt x="32" y="19"/>
                  </a:lnTo>
                  <a:lnTo>
                    <a:pt x="0" y="6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4" name="Google Shape;674;p75"/>
            <p:cNvSpPr/>
            <p:nvPr/>
          </p:nvSpPr>
          <p:spPr>
            <a:xfrm>
              <a:off x="3997878" y="4064378"/>
              <a:ext cx="73098" cy="83758"/>
            </a:xfrm>
            <a:custGeom>
              <a:avLst/>
              <a:gdLst/>
              <a:ahLst/>
              <a:cxnLst/>
              <a:rect l="l" t="t" r="r" b="b"/>
              <a:pathLst>
                <a:path w="106" h="104" extrusionOk="0">
                  <a:moveTo>
                    <a:pt x="0" y="29"/>
                  </a:moveTo>
                  <a:lnTo>
                    <a:pt x="11" y="71"/>
                  </a:lnTo>
                  <a:lnTo>
                    <a:pt x="64" y="104"/>
                  </a:lnTo>
                  <a:lnTo>
                    <a:pt x="106" y="53"/>
                  </a:lnTo>
                  <a:lnTo>
                    <a:pt x="72" y="0"/>
                  </a:lnTo>
                  <a:lnTo>
                    <a:pt x="0" y="2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5" name="Google Shape;675;p75"/>
            <p:cNvSpPr/>
            <p:nvPr/>
          </p:nvSpPr>
          <p:spPr>
            <a:xfrm>
              <a:off x="5245109" y="4008031"/>
              <a:ext cx="233000" cy="376150"/>
            </a:xfrm>
            <a:custGeom>
              <a:avLst/>
              <a:gdLst/>
              <a:ahLst/>
              <a:cxnLst/>
              <a:rect l="l" t="t" r="r" b="b"/>
              <a:pathLst>
                <a:path w="355" h="471" extrusionOk="0">
                  <a:moveTo>
                    <a:pt x="0" y="443"/>
                  </a:moveTo>
                  <a:lnTo>
                    <a:pt x="0" y="316"/>
                  </a:lnTo>
                  <a:lnTo>
                    <a:pt x="28" y="278"/>
                  </a:lnTo>
                  <a:lnTo>
                    <a:pt x="137" y="240"/>
                  </a:lnTo>
                  <a:lnTo>
                    <a:pt x="243" y="135"/>
                  </a:lnTo>
                  <a:lnTo>
                    <a:pt x="106" y="101"/>
                  </a:lnTo>
                  <a:lnTo>
                    <a:pt x="64" y="38"/>
                  </a:lnTo>
                  <a:lnTo>
                    <a:pt x="78" y="17"/>
                  </a:lnTo>
                  <a:lnTo>
                    <a:pt x="133" y="55"/>
                  </a:lnTo>
                  <a:lnTo>
                    <a:pt x="339" y="0"/>
                  </a:lnTo>
                  <a:lnTo>
                    <a:pt x="355" y="55"/>
                  </a:lnTo>
                  <a:lnTo>
                    <a:pt x="230" y="275"/>
                  </a:lnTo>
                  <a:lnTo>
                    <a:pt x="17" y="471"/>
                  </a:lnTo>
                  <a:lnTo>
                    <a:pt x="0" y="44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6" name="Google Shape;676;p75"/>
            <p:cNvSpPr/>
            <p:nvPr/>
          </p:nvSpPr>
          <p:spPr>
            <a:xfrm>
              <a:off x="4876574" y="4767945"/>
              <a:ext cx="182745" cy="199497"/>
            </a:xfrm>
            <a:custGeom>
              <a:avLst/>
              <a:gdLst/>
              <a:ahLst/>
              <a:cxnLst/>
              <a:rect l="l" t="t" r="r" b="b"/>
              <a:pathLst>
                <a:path w="273" h="251" extrusionOk="0">
                  <a:moveTo>
                    <a:pt x="0" y="77"/>
                  </a:moveTo>
                  <a:lnTo>
                    <a:pt x="61" y="79"/>
                  </a:lnTo>
                  <a:lnTo>
                    <a:pt x="122" y="33"/>
                  </a:lnTo>
                  <a:lnTo>
                    <a:pt x="126" y="14"/>
                  </a:lnTo>
                  <a:lnTo>
                    <a:pt x="179" y="0"/>
                  </a:lnTo>
                  <a:lnTo>
                    <a:pt x="264" y="27"/>
                  </a:lnTo>
                  <a:lnTo>
                    <a:pt x="273" y="63"/>
                  </a:lnTo>
                  <a:lnTo>
                    <a:pt x="268" y="155"/>
                  </a:lnTo>
                  <a:lnTo>
                    <a:pt x="223" y="251"/>
                  </a:lnTo>
                  <a:lnTo>
                    <a:pt x="144" y="234"/>
                  </a:lnTo>
                  <a:lnTo>
                    <a:pt x="97" y="211"/>
                  </a:lnTo>
                  <a:lnTo>
                    <a:pt x="0" y="7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7" name="Google Shape;677;p75"/>
            <p:cNvSpPr/>
            <p:nvPr/>
          </p:nvSpPr>
          <p:spPr>
            <a:xfrm>
              <a:off x="4565909" y="4802970"/>
              <a:ext cx="310666" cy="354830"/>
            </a:xfrm>
            <a:custGeom>
              <a:avLst/>
              <a:gdLst/>
              <a:ahLst/>
              <a:cxnLst/>
              <a:rect l="l" t="t" r="r" b="b"/>
              <a:pathLst>
                <a:path w="471" h="442" extrusionOk="0">
                  <a:moveTo>
                    <a:pt x="0" y="14"/>
                  </a:moveTo>
                  <a:lnTo>
                    <a:pt x="58" y="0"/>
                  </a:lnTo>
                  <a:lnTo>
                    <a:pt x="340" y="41"/>
                  </a:lnTo>
                  <a:lnTo>
                    <a:pt x="405" y="23"/>
                  </a:lnTo>
                  <a:lnTo>
                    <a:pt x="471" y="31"/>
                  </a:lnTo>
                  <a:lnTo>
                    <a:pt x="413" y="63"/>
                  </a:lnTo>
                  <a:lnTo>
                    <a:pt x="391" y="41"/>
                  </a:lnTo>
                  <a:lnTo>
                    <a:pt x="325" y="56"/>
                  </a:lnTo>
                  <a:lnTo>
                    <a:pt x="325" y="181"/>
                  </a:lnTo>
                  <a:lnTo>
                    <a:pt x="289" y="182"/>
                  </a:lnTo>
                  <a:lnTo>
                    <a:pt x="289" y="279"/>
                  </a:lnTo>
                  <a:lnTo>
                    <a:pt x="289" y="420"/>
                  </a:lnTo>
                  <a:lnTo>
                    <a:pt x="259" y="442"/>
                  </a:lnTo>
                  <a:lnTo>
                    <a:pt x="215" y="442"/>
                  </a:lnTo>
                  <a:lnTo>
                    <a:pt x="191" y="412"/>
                  </a:lnTo>
                  <a:lnTo>
                    <a:pt x="170" y="428"/>
                  </a:lnTo>
                  <a:lnTo>
                    <a:pt x="125" y="379"/>
                  </a:lnTo>
                  <a:lnTo>
                    <a:pt x="100" y="225"/>
                  </a:lnTo>
                  <a:lnTo>
                    <a:pt x="100" y="206"/>
                  </a:lnTo>
                  <a:lnTo>
                    <a:pt x="0" y="1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8" name="Google Shape;678;p75"/>
            <p:cNvSpPr/>
            <p:nvPr/>
          </p:nvSpPr>
          <p:spPr>
            <a:xfrm>
              <a:off x="3912597" y="3557261"/>
              <a:ext cx="191882" cy="193405"/>
            </a:xfrm>
            <a:custGeom>
              <a:avLst/>
              <a:gdLst/>
              <a:ahLst/>
              <a:cxnLst/>
              <a:rect l="l" t="t" r="r" b="b"/>
              <a:pathLst>
                <a:path w="291" h="242" extrusionOk="0">
                  <a:moveTo>
                    <a:pt x="0" y="242"/>
                  </a:moveTo>
                  <a:lnTo>
                    <a:pt x="137" y="0"/>
                  </a:lnTo>
                  <a:lnTo>
                    <a:pt x="288" y="4"/>
                  </a:lnTo>
                  <a:lnTo>
                    <a:pt x="291" y="17"/>
                  </a:lnTo>
                  <a:lnTo>
                    <a:pt x="288" y="62"/>
                  </a:lnTo>
                  <a:lnTo>
                    <a:pt x="177" y="60"/>
                  </a:lnTo>
                  <a:lnTo>
                    <a:pt x="175" y="154"/>
                  </a:lnTo>
                  <a:lnTo>
                    <a:pt x="136" y="171"/>
                  </a:lnTo>
                  <a:lnTo>
                    <a:pt x="138" y="228"/>
                  </a:lnTo>
                  <a:lnTo>
                    <a:pt x="0" y="24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79" name="Google Shape;679;p75"/>
            <p:cNvSpPr/>
            <p:nvPr/>
          </p:nvSpPr>
          <p:spPr>
            <a:xfrm>
              <a:off x="4805000" y="3695843"/>
              <a:ext cx="382241" cy="542142"/>
            </a:xfrm>
            <a:custGeom>
              <a:avLst/>
              <a:gdLst/>
              <a:ahLst/>
              <a:cxnLst/>
              <a:rect l="l" t="t" r="r" b="b"/>
              <a:pathLst>
                <a:path w="576" h="684" extrusionOk="0">
                  <a:moveTo>
                    <a:pt x="0" y="361"/>
                  </a:moveTo>
                  <a:lnTo>
                    <a:pt x="27" y="429"/>
                  </a:lnTo>
                  <a:lnTo>
                    <a:pt x="52" y="504"/>
                  </a:lnTo>
                  <a:lnTo>
                    <a:pt x="111" y="531"/>
                  </a:lnTo>
                  <a:lnTo>
                    <a:pt x="196" y="632"/>
                  </a:lnTo>
                  <a:lnTo>
                    <a:pt x="311" y="684"/>
                  </a:lnTo>
                  <a:lnTo>
                    <a:pt x="418" y="671"/>
                  </a:lnTo>
                  <a:lnTo>
                    <a:pt x="483" y="651"/>
                  </a:lnTo>
                  <a:lnTo>
                    <a:pt x="444" y="579"/>
                  </a:lnTo>
                  <a:lnTo>
                    <a:pt x="383" y="537"/>
                  </a:lnTo>
                  <a:lnTo>
                    <a:pt x="423" y="510"/>
                  </a:lnTo>
                  <a:lnTo>
                    <a:pt x="427" y="446"/>
                  </a:lnTo>
                  <a:lnTo>
                    <a:pt x="495" y="362"/>
                  </a:lnTo>
                  <a:lnTo>
                    <a:pt x="522" y="214"/>
                  </a:lnTo>
                  <a:lnTo>
                    <a:pt x="576" y="181"/>
                  </a:lnTo>
                  <a:lnTo>
                    <a:pt x="534" y="149"/>
                  </a:lnTo>
                  <a:lnTo>
                    <a:pt x="518" y="39"/>
                  </a:lnTo>
                  <a:lnTo>
                    <a:pt x="473" y="0"/>
                  </a:lnTo>
                  <a:lnTo>
                    <a:pt x="418" y="47"/>
                  </a:lnTo>
                  <a:lnTo>
                    <a:pt x="105" y="38"/>
                  </a:lnTo>
                  <a:lnTo>
                    <a:pt x="105" y="108"/>
                  </a:lnTo>
                  <a:lnTo>
                    <a:pt x="74" y="110"/>
                  </a:lnTo>
                  <a:lnTo>
                    <a:pt x="74" y="130"/>
                  </a:lnTo>
                  <a:lnTo>
                    <a:pt x="72" y="261"/>
                  </a:lnTo>
                  <a:lnTo>
                    <a:pt x="37" y="268"/>
                  </a:lnTo>
                  <a:lnTo>
                    <a:pt x="0" y="36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0" name="Google Shape;680;p75"/>
            <p:cNvSpPr/>
            <p:nvPr/>
          </p:nvSpPr>
          <p:spPr>
            <a:xfrm>
              <a:off x="5009065" y="5055767"/>
              <a:ext cx="28935" cy="47210"/>
            </a:xfrm>
            <a:custGeom>
              <a:avLst/>
              <a:gdLst/>
              <a:ahLst/>
              <a:cxnLst/>
              <a:rect l="l" t="t" r="r" b="b"/>
              <a:pathLst>
                <a:path w="42" h="55" extrusionOk="0">
                  <a:moveTo>
                    <a:pt x="0" y="31"/>
                  </a:moveTo>
                  <a:lnTo>
                    <a:pt x="23" y="55"/>
                  </a:lnTo>
                  <a:lnTo>
                    <a:pt x="42" y="35"/>
                  </a:lnTo>
                  <a:lnTo>
                    <a:pt x="38" y="0"/>
                  </a:lnTo>
                  <a:lnTo>
                    <a:pt x="0" y="3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1" name="Google Shape;681;p75"/>
            <p:cNvSpPr/>
            <p:nvPr/>
          </p:nvSpPr>
          <p:spPr>
            <a:xfrm>
              <a:off x="4984699" y="4359815"/>
              <a:ext cx="246705" cy="296960"/>
            </a:xfrm>
            <a:custGeom>
              <a:avLst/>
              <a:gdLst/>
              <a:ahLst/>
              <a:cxnLst/>
              <a:rect l="l" t="t" r="r" b="b"/>
              <a:pathLst>
                <a:path w="374" h="371" extrusionOk="0">
                  <a:moveTo>
                    <a:pt x="0" y="118"/>
                  </a:moveTo>
                  <a:lnTo>
                    <a:pt x="3" y="189"/>
                  </a:lnTo>
                  <a:lnTo>
                    <a:pt x="48" y="262"/>
                  </a:lnTo>
                  <a:lnTo>
                    <a:pt x="113" y="293"/>
                  </a:lnTo>
                  <a:lnTo>
                    <a:pt x="147" y="300"/>
                  </a:lnTo>
                  <a:lnTo>
                    <a:pt x="184" y="371"/>
                  </a:lnTo>
                  <a:lnTo>
                    <a:pt x="323" y="362"/>
                  </a:lnTo>
                  <a:lnTo>
                    <a:pt x="374" y="331"/>
                  </a:lnTo>
                  <a:lnTo>
                    <a:pt x="322" y="185"/>
                  </a:lnTo>
                  <a:lnTo>
                    <a:pt x="335" y="129"/>
                  </a:lnTo>
                  <a:lnTo>
                    <a:pt x="157" y="0"/>
                  </a:lnTo>
                  <a:lnTo>
                    <a:pt x="110" y="64"/>
                  </a:lnTo>
                  <a:lnTo>
                    <a:pt x="89" y="47"/>
                  </a:lnTo>
                  <a:lnTo>
                    <a:pt x="76" y="62"/>
                  </a:lnTo>
                  <a:lnTo>
                    <a:pt x="74" y="0"/>
                  </a:lnTo>
                  <a:lnTo>
                    <a:pt x="28" y="3"/>
                  </a:lnTo>
                  <a:lnTo>
                    <a:pt x="36" y="49"/>
                  </a:lnTo>
                  <a:lnTo>
                    <a:pt x="38" y="78"/>
                  </a:lnTo>
                  <a:lnTo>
                    <a:pt x="0" y="11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2" name="Google Shape;682;p75"/>
            <p:cNvSpPr/>
            <p:nvPr/>
          </p:nvSpPr>
          <p:spPr>
            <a:xfrm>
              <a:off x="4297883" y="4026306"/>
              <a:ext cx="47210" cy="143150"/>
            </a:xfrm>
            <a:custGeom>
              <a:avLst/>
              <a:gdLst/>
              <a:ahLst/>
              <a:cxnLst/>
              <a:rect l="l" t="t" r="r" b="b"/>
              <a:pathLst>
                <a:path w="74" h="177" extrusionOk="0">
                  <a:moveTo>
                    <a:pt x="0" y="0"/>
                  </a:moveTo>
                  <a:lnTo>
                    <a:pt x="38" y="9"/>
                  </a:lnTo>
                  <a:lnTo>
                    <a:pt x="74" y="171"/>
                  </a:lnTo>
                  <a:lnTo>
                    <a:pt x="49" y="177"/>
                  </a:lnTo>
                  <a:lnTo>
                    <a:pt x="0"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3" name="Google Shape;683;p75"/>
            <p:cNvSpPr/>
            <p:nvPr/>
          </p:nvSpPr>
          <p:spPr>
            <a:xfrm>
              <a:off x="4984699" y="4225802"/>
              <a:ext cx="123353" cy="144673"/>
            </a:xfrm>
            <a:custGeom>
              <a:avLst/>
              <a:gdLst/>
              <a:ahLst/>
              <a:cxnLst/>
              <a:rect l="l" t="t" r="r" b="b"/>
              <a:pathLst>
                <a:path w="185" h="183" extrusionOk="0">
                  <a:moveTo>
                    <a:pt x="0" y="183"/>
                  </a:moveTo>
                  <a:lnTo>
                    <a:pt x="27" y="173"/>
                  </a:lnTo>
                  <a:lnTo>
                    <a:pt x="73" y="170"/>
                  </a:lnTo>
                  <a:lnTo>
                    <a:pt x="75" y="145"/>
                  </a:lnTo>
                  <a:lnTo>
                    <a:pt x="147" y="130"/>
                  </a:lnTo>
                  <a:lnTo>
                    <a:pt x="185" y="68"/>
                  </a:lnTo>
                  <a:lnTo>
                    <a:pt x="147" y="0"/>
                  </a:lnTo>
                  <a:lnTo>
                    <a:pt x="40" y="13"/>
                  </a:lnTo>
                  <a:lnTo>
                    <a:pt x="53" y="63"/>
                  </a:lnTo>
                  <a:lnTo>
                    <a:pt x="30" y="96"/>
                  </a:lnTo>
                  <a:lnTo>
                    <a:pt x="0" y="183"/>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4" name="Google Shape;684;p75"/>
            <p:cNvSpPr/>
            <p:nvPr/>
          </p:nvSpPr>
          <p:spPr>
            <a:xfrm>
              <a:off x="4862869" y="3441523"/>
              <a:ext cx="257366" cy="287823"/>
            </a:xfrm>
            <a:custGeom>
              <a:avLst/>
              <a:gdLst/>
              <a:ahLst/>
              <a:cxnLst/>
              <a:rect l="l" t="t" r="r" b="b"/>
              <a:pathLst>
                <a:path w="389" h="365" extrusionOk="0">
                  <a:moveTo>
                    <a:pt x="0" y="60"/>
                  </a:moveTo>
                  <a:lnTo>
                    <a:pt x="16" y="356"/>
                  </a:lnTo>
                  <a:lnTo>
                    <a:pt x="329" y="365"/>
                  </a:lnTo>
                  <a:lnTo>
                    <a:pt x="384" y="318"/>
                  </a:lnTo>
                  <a:lnTo>
                    <a:pt x="389" y="286"/>
                  </a:lnTo>
                  <a:lnTo>
                    <a:pt x="272" y="77"/>
                  </a:lnTo>
                  <a:lnTo>
                    <a:pt x="329" y="144"/>
                  </a:lnTo>
                  <a:lnTo>
                    <a:pt x="359" y="87"/>
                  </a:lnTo>
                  <a:lnTo>
                    <a:pt x="329" y="14"/>
                  </a:lnTo>
                  <a:lnTo>
                    <a:pt x="257" y="25"/>
                  </a:lnTo>
                  <a:lnTo>
                    <a:pt x="255" y="5"/>
                  </a:lnTo>
                  <a:lnTo>
                    <a:pt x="217" y="5"/>
                  </a:lnTo>
                  <a:lnTo>
                    <a:pt x="152" y="32"/>
                  </a:lnTo>
                  <a:lnTo>
                    <a:pt x="16" y="0"/>
                  </a:lnTo>
                  <a:lnTo>
                    <a:pt x="0" y="6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5" name="Google Shape;685;p75"/>
            <p:cNvSpPr/>
            <p:nvPr/>
          </p:nvSpPr>
          <p:spPr>
            <a:xfrm>
              <a:off x="4183668" y="3924274"/>
              <a:ext cx="172085" cy="149241"/>
            </a:xfrm>
            <a:custGeom>
              <a:avLst/>
              <a:gdLst/>
              <a:ahLst/>
              <a:cxnLst/>
              <a:rect l="l" t="t" r="r" b="b"/>
              <a:pathLst>
                <a:path w="262" h="190" extrusionOk="0">
                  <a:moveTo>
                    <a:pt x="0" y="162"/>
                  </a:moveTo>
                  <a:lnTo>
                    <a:pt x="18" y="183"/>
                  </a:lnTo>
                  <a:lnTo>
                    <a:pt x="88" y="190"/>
                  </a:lnTo>
                  <a:lnTo>
                    <a:pt x="81" y="142"/>
                  </a:lnTo>
                  <a:lnTo>
                    <a:pt x="174" y="133"/>
                  </a:lnTo>
                  <a:lnTo>
                    <a:pt x="212" y="142"/>
                  </a:lnTo>
                  <a:lnTo>
                    <a:pt x="262" y="106"/>
                  </a:lnTo>
                  <a:lnTo>
                    <a:pt x="195" y="34"/>
                  </a:lnTo>
                  <a:lnTo>
                    <a:pt x="187" y="0"/>
                  </a:lnTo>
                  <a:lnTo>
                    <a:pt x="44" y="62"/>
                  </a:lnTo>
                  <a:lnTo>
                    <a:pt x="0" y="16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6" name="Google Shape;686;p75"/>
            <p:cNvSpPr/>
            <p:nvPr/>
          </p:nvSpPr>
          <p:spPr>
            <a:xfrm>
              <a:off x="4805000" y="4557788"/>
              <a:ext cx="271071" cy="271071"/>
            </a:xfrm>
            <a:custGeom>
              <a:avLst/>
              <a:gdLst/>
              <a:ahLst/>
              <a:cxnLst/>
              <a:rect l="l" t="t" r="r" b="b"/>
              <a:pathLst>
                <a:path w="409" h="339" extrusionOk="0">
                  <a:moveTo>
                    <a:pt x="0" y="166"/>
                  </a:moveTo>
                  <a:lnTo>
                    <a:pt x="0" y="296"/>
                  </a:lnTo>
                  <a:lnTo>
                    <a:pt x="43" y="329"/>
                  </a:lnTo>
                  <a:lnTo>
                    <a:pt x="109" y="337"/>
                  </a:lnTo>
                  <a:lnTo>
                    <a:pt x="170" y="339"/>
                  </a:lnTo>
                  <a:lnTo>
                    <a:pt x="231" y="293"/>
                  </a:lnTo>
                  <a:lnTo>
                    <a:pt x="235" y="274"/>
                  </a:lnTo>
                  <a:lnTo>
                    <a:pt x="288" y="260"/>
                  </a:lnTo>
                  <a:lnTo>
                    <a:pt x="278" y="242"/>
                  </a:lnTo>
                  <a:lnTo>
                    <a:pt x="389" y="208"/>
                  </a:lnTo>
                  <a:lnTo>
                    <a:pt x="374" y="191"/>
                  </a:lnTo>
                  <a:lnTo>
                    <a:pt x="409" y="88"/>
                  </a:lnTo>
                  <a:lnTo>
                    <a:pt x="382" y="43"/>
                  </a:lnTo>
                  <a:lnTo>
                    <a:pt x="317" y="12"/>
                  </a:lnTo>
                  <a:lnTo>
                    <a:pt x="300" y="0"/>
                  </a:lnTo>
                  <a:lnTo>
                    <a:pt x="237" y="32"/>
                  </a:lnTo>
                  <a:lnTo>
                    <a:pt x="230" y="122"/>
                  </a:lnTo>
                  <a:lnTo>
                    <a:pt x="269" y="139"/>
                  </a:lnTo>
                  <a:lnTo>
                    <a:pt x="270" y="176"/>
                  </a:lnTo>
                  <a:lnTo>
                    <a:pt x="71" y="94"/>
                  </a:lnTo>
                  <a:lnTo>
                    <a:pt x="77" y="166"/>
                  </a:lnTo>
                  <a:lnTo>
                    <a:pt x="0" y="16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7" name="Google Shape;687;p75"/>
            <p:cNvSpPr/>
            <p:nvPr/>
          </p:nvSpPr>
          <p:spPr>
            <a:xfrm>
              <a:off x="4681647" y="4950689"/>
              <a:ext cx="373104" cy="363967"/>
            </a:xfrm>
            <a:custGeom>
              <a:avLst/>
              <a:gdLst/>
              <a:ahLst/>
              <a:cxnLst/>
              <a:rect l="l" t="t" r="r" b="b"/>
              <a:pathLst>
                <a:path w="568" h="455" extrusionOk="0">
                  <a:moveTo>
                    <a:pt x="0" y="240"/>
                  </a:moveTo>
                  <a:lnTo>
                    <a:pt x="21" y="224"/>
                  </a:lnTo>
                  <a:lnTo>
                    <a:pt x="45" y="254"/>
                  </a:lnTo>
                  <a:lnTo>
                    <a:pt x="89" y="254"/>
                  </a:lnTo>
                  <a:lnTo>
                    <a:pt x="119" y="232"/>
                  </a:lnTo>
                  <a:lnTo>
                    <a:pt x="119" y="91"/>
                  </a:lnTo>
                  <a:lnTo>
                    <a:pt x="149" y="127"/>
                  </a:lnTo>
                  <a:lnTo>
                    <a:pt x="148" y="165"/>
                  </a:lnTo>
                  <a:lnTo>
                    <a:pt x="196" y="164"/>
                  </a:lnTo>
                  <a:lnTo>
                    <a:pt x="237" y="121"/>
                  </a:lnTo>
                  <a:lnTo>
                    <a:pt x="313" y="121"/>
                  </a:lnTo>
                  <a:lnTo>
                    <a:pt x="445" y="0"/>
                  </a:lnTo>
                  <a:lnTo>
                    <a:pt x="524" y="17"/>
                  </a:lnTo>
                  <a:lnTo>
                    <a:pt x="537" y="130"/>
                  </a:lnTo>
                  <a:lnTo>
                    <a:pt x="499" y="161"/>
                  </a:lnTo>
                  <a:lnTo>
                    <a:pt x="522" y="185"/>
                  </a:lnTo>
                  <a:lnTo>
                    <a:pt x="541" y="165"/>
                  </a:lnTo>
                  <a:lnTo>
                    <a:pt x="568" y="165"/>
                  </a:lnTo>
                  <a:lnTo>
                    <a:pt x="554" y="232"/>
                  </a:lnTo>
                  <a:lnTo>
                    <a:pt x="471" y="335"/>
                  </a:lnTo>
                  <a:lnTo>
                    <a:pt x="368" y="424"/>
                  </a:lnTo>
                  <a:lnTo>
                    <a:pt x="291" y="454"/>
                  </a:lnTo>
                  <a:lnTo>
                    <a:pt x="67" y="455"/>
                  </a:lnTo>
                  <a:lnTo>
                    <a:pt x="49" y="404"/>
                  </a:lnTo>
                  <a:lnTo>
                    <a:pt x="58" y="363"/>
                  </a:lnTo>
                  <a:lnTo>
                    <a:pt x="0" y="24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8" name="Google Shape;688;p75"/>
            <p:cNvSpPr/>
            <p:nvPr/>
          </p:nvSpPr>
          <p:spPr>
            <a:xfrm>
              <a:off x="4922261" y="5145617"/>
              <a:ext cx="54823" cy="65484"/>
            </a:xfrm>
            <a:custGeom>
              <a:avLst/>
              <a:gdLst/>
              <a:ahLst/>
              <a:cxnLst/>
              <a:rect l="l" t="t" r="r" b="b"/>
              <a:pathLst>
                <a:path w="80" h="84" extrusionOk="0">
                  <a:moveTo>
                    <a:pt x="0" y="41"/>
                  </a:moveTo>
                  <a:lnTo>
                    <a:pt x="30" y="84"/>
                  </a:lnTo>
                  <a:lnTo>
                    <a:pt x="80" y="41"/>
                  </a:lnTo>
                  <a:lnTo>
                    <a:pt x="57" y="0"/>
                  </a:lnTo>
                  <a:lnTo>
                    <a:pt x="0" y="4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89" name="Google Shape;689;p75"/>
            <p:cNvSpPr/>
            <p:nvPr/>
          </p:nvSpPr>
          <p:spPr>
            <a:xfrm>
              <a:off x="4833934" y="2631355"/>
              <a:ext cx="184268" cy="172085"/>
            </a:xfrm>
            <a:custGeom>
              <a:avLst/>
              <a:gdLst/>
              <a:ahLst/>
              <a:cxnLst/>
              <a:rect l="l" t="t" r="r" b="b"/>
              <a:pathLst>
                <a:path w="277" h="215" extrusionOk="0">
                  <a:moveTo>
                    <a:pt x="91" y="0"/>
                  </a:moveTo>
                  <a:lnTo>
                    <a:pt x="113" y="5"/>
                  </a:lnTo>
                  <a:lnTo>
                    <a:pt x="136" y="21"/>
                  </a:lnTo>
                  <a:lnTo>
                    <a:pt x="174" y="21"/>
                  </a:lnTo>
                  <a:lnTo>
                    <a:pt x="212" y="26"/>
                  </a:lnTo>
                  <a:lnTo>
                    <a:pt x="230" y="51"/>
                  </a:lnTo>
                  <a:lnTo>
                    <a:pt x="246" y="88"/>
                  </a:lnTo>
                  <a:lnTo>
                    <a:pt x="252" y="100"/>
                  </a:lnTo>
                  <a:lnTo>
                    <a:pt x="266" y="111"/>
                  </a:lnTo>
                  <a:lnTo>
                    <a:pt x="277" y="122"/>
                  </a:lnTo>
                  <a:lnTo>
                    <a:pt x="277" y="134"/>
                  </a:lnTo>
                  <a:lnTo>
                    <a:pt x="259" y="134"/>
                  </a:lnTo>
                  <a:lnTo>
                    <a:pt x="235" y="134"/>
                  </a:lnTo>
                  <a:lnTo>
                    <a:pt x="246" y="149"/>
                  </a:lnTo>
                  <a:lnTo>
                    <a:pt x="255" y="158"/>
                  </a:lnTo>
                  <a:lnTo>
                    <a:pt x="259" y="176"/>
                  </a:lnTo>
                  <a:lnTo>
                    <a:pt x="246" y="185"/>
                  </a:lnTo>
                  <a:lnTo>
                    <a:pt x="225" y="185"/>
                  </a:lnTo>
                  <a:lnTo>
                    <a:pt x="221" y="185"/>
                  </a:lnTo>
                  <a:lnTo>
                    <a:pt x="212" y="193"/>
                  </a:lnTo>
                  <a:lnTo>
                    <a:pt x="212" y="210"/>
                  </a:lnTo>
                  <a:lnTo>
                    <a:pt x="197" y="215"/>
                  </a:lnTo>
                  <a:lnTo>
                    <a:pt x="184" y="207"/>
                  </a:lnTo>
                  <a:lnTo>
                    <a:pt x="162" y="202"/>
                  </a:lnTo>
                  <a:lnTo>
                    <a:pt x="142" y="193"/>
                  </a:lnTo>
                  <a:lnTo>
                    <a:pt x="124" y="198"/>
                  </a:lnTo>
                  <a:lnTo>
                    <a:pt x="66" y="176"/>
                  </a:lnTo>
                  <a:lnTo>
                    <a:pt x="43" y="181"/>
                  </a:lnTo>
                  <a:lnTo>
                    <a:pt x="23" y="176"/>
                  </a:lnTo>
                  <a:lnTo>
                    <a:pt x="14" y="193"/>
                  </a:lnTo>
                  <a:lnTo>
                    <a:pt x="0" y="156"/>
                  </a:lnTo>
                  <a:lnTo>
                    <a:pt x="25" y="133"/>
                  </a:lnTo>
                  <a:lnTo>
                    <a:pt x="7" y="88"/>
                  </a:lnTo>
                  <a:lnTo>
                    <a:pt x="23" y="93"/>
                  </a:lnTo>
                  <a:lnTo>
                    <a:pt x="26" y="83"/>
                  </a:lnTo>
                  <a:lnTo>
                    <a:pt x="31" y="66"/>
                  </a:lnTo>
                  <a:lnTo>
                    <a:pt x="40" y="57"/>
                  </a:lnTo>
                  <a:lnTo>
                    <a:pt x="43" y="38"/>
                  </a:lnTo>
                  <a:lnTo>
                    <a:pt x="61" y="17"/>
                  </a:lnTo>
                  <a:lnTo>
                    <a:pt x="75" y="0"/>
                  </a:lnTo>
                  <a:lnTo>
                    <a:pt x="91" y="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0" name="Google Shape;690;p75"/>
            <p:cNvSpPr/>
            <p:nvPr/>
          </p:nvSpPr>
          <p:spPr>
            <a:xfrm>
              <a:off x="4806522" y="2754708"/>
              <a:ext cx="406608" cy="278686"/>
            </a:xfrm>
            <a:custGeom>
              <a:avLst/>
              <a:gdLst/>
              <a:ahLst/>
              <a:cxnLst/>
              <a:rect l="l" t="t" r="r" b="b"/>
              <a:pathLst>
                <a:path w="610" h="352" extrusionOk="0">
                  <a:moveTo>
                    <a:pt x="303" y="17"/>
                  </a:moveTo>
                  <a:lnTo>
                    <a:pt x="313" y="14"/>
                  </a:lnTo>
                  <a:lnTo>
                    <a:pt x="330" y="5"/>
                  </a:lnTo>
                  <a:lnTo>
                    <a:pt x="343" y="0"/>
                  </a:lnTo>
                  <a:lnTo>
                    <a:pt x="370" y="5"/>
                  </a:lnTo>
                  <a:lnTo>
                    <a:pt x="380" y="23"/>
                  </a:lnTo>
                  <a:lnTo>
                    <a:pt x="386" y="45"/>
                  </a:lnTo>
                  <a:lnTo>
                    <a:pt x="395" y="51"/>
                  </a:lnTo>
                  <a:lnTo>
                    <a:pt x="409" y="47"/>
                  </a:lnTo>
                  <a:lnTo>
                    <a:pt x="439" y="76"/>
                  </a:lnTo>
                  <a:lnTo>
                    <a:pt x="455" y="99"/>
                  </a:lnTo>
                  <a:lnTo>
                    <a:pt x="496" y="115"/>
                  </a:lnTo>
                  <a:lnTo>
                    <a:pt x="523" y="118"/>
                  </a:lnTo>
                  <a:lnTo>
                    <a:pt x="537" y="115"/>
                  </a:lnTo>
                  <a:lnTo>
                    <a:pt x="562" y="126"/>
                  </a:lnTo>
                  <a:lnTo>
                    <a:pt x="593" y="131"/>
                  </a:lnTo>
                  <a:lnTo>
                    <a:pt x="610" y="184"/>
                  </a:lnTo>
                  <a:lnTo>
                    <a:pt x="579" y="192"/>
                  </a:lnTo>
                  <a:lnTo>
                    <a:pt x="573" y="217"/>
                  </a:lnTo>
                  <a:lnTo>
                    <a:pt x="528" y="244"/>
                  </a:lnTo>
                  <a:lnTo>
                    <a:pt x="456" y="263"/>
                  </a:lnTo>
                  <a:lnTo>
                    <a:pt x="449" y="287"/>
                  </a:lnTo>
                  <a:lnTo>
                    <a:pt x="419" y="277"/>
                  </a:lnTo>
                  <a:lnTo>
                    <a:pt x="452" y="310"/>
                  </a:lnTo>
                  <a:lnTo>
                    <a:pt x="491" y="314"/>
                  </a:lnTo>
                  <a:lnTo>
                    <a:pt x="413" y="352"/>
                  </a:lnTo>
                  <a:lnTo>
                    <a:pt x="367" y="312"/>
                  </a:lnTo>
                  <a:lnTo>
                    <a:pt x="405" y="282"/>
                  </a:lnTo>
                  <a:lnTo>
                    <a:pt x="367" y="275"/>
                  </a:lnTo>
                  <a:lnTo>
                    <a:pt x="341" y="275"/>
                  </a:lnTo>
                  <a:lnTo>
                    <a:pt x="346" y="249"/>
                  </a:lnTo>
                  <a:lnTo>
                    <a:pt x="339" y="252"/>
                  </a:lnTo>
                  <a:lnTo>
                    <a:pt x="282" y="266"/>
                  </a:lnTo>
                  <a:lnTo>
                    <a:pt x="260" y="312"/>
                  </a:lnTo>
                  <a:lnTo>
                    <a:pt x="224" y="309"/>
                  </a:lnTo>
                  <a:lnTo>
                    <a:pt x="233" y="277"/>
                  </a:lnTo>
                  <a:lnTo>
                    <a:pt x="235" y="263"/>
                  </a:lnTo>
                  <a:lnTo>
                    <a:pt x="257" y="257"/>
                  </a:lnTo>
                  <a:lnTo>
                    <a:pt x="268" y="246"/>
                  </a:lnTo>
                  <a:lnTo>
                    <a:pt x="270" y="237"/>
                  </a:lnTo>
                  <a:lnTo>
                    <a:pt x="257" y="233"/>
                  </a:lnTo>
                  <a:lnTo>
                    <a:pt x="241" y="200"/>
                  </a:lnTo>
                  <a:lnTo>
                    <a:pt x="216" y="181"/>
                  </a:lnTo>
                  <a:lnTo>
                    <a:pt x="186" y="181"/>
                  </a:lnTo>
                  <a:lnTo>
                    <a:pt x="148" y="189"/>
                  </a:lnTo>
                  <a:lnTo>
                    <a:pt x="93" y="192"/>
                  </a:lnTo>
                  <a:lnTo>
                    <a:pt x="65" y="198"/>
                  </a:lnTo>
                  <a:lnTo>
                    <a:pt x="23" y="198"/>
                  </a:lnTo>
                  <a:lnTo>
                    <a:pt x="0" y="177"/>
                  </a:lnTo>
                  <a:lnTo>
                    <a:pt x="14" y="146"/>
                  </a:lnTo>
                  <a:lnTo>
                    <a:pt x="39" y="113"/>
                  </a:lnTo>
                  <a:lnTo>
                    <a:pt x="66" y="79"/>
                  </a:lnTo>
                  <a:lnTo>
                    <a:pt x="54" y="39"/>
                  </a:lnTo>
                  <a:lnTo>
                    <a:pt x="55" y="32"/>
                  </a:lnTo>
                  <a:lnTo>
                    <a:pt x="63" y="23"/>
                  </a:lnTo>
                  <a:lnTo>
                    <a:pt x="83" y="28"/>
                  </a:lnTo>
                  <a:lnTo>
                    <a:pt x="106" y="23"/>
                  </a:lnTo>
                  <a:lnTo>
                    <a:pt x="133" y="33"/>
                  </a:lnTo>
                  <a:lnTo>
                    <a:pt x="161" y="45"/>
                  </a:lnTo>
                  <a:lnTo>
                    <a:pt x="182" y="39"/>
                  </a:lnTo>
                  <a:lnTo>
                    <a:pt x="202" y="49"/>
                  </a:lnTo>
                  <a:lnTo>
                    <a:pt x="224" y="54"/>
                  </a:lnTo>
                  <a:lnTo>
                    <a:pt x="237" y="62"/>
                  </a:lnTo>
                  <a:lnTo>
                    <a:pt x="252" y="57"/>
                  </a:lnTo>
                  <a:lnTo>
                    <a:pt x="253" y="40"/>
                  </a:lnTo>
                  <a:lnTo>
                    <a:pt x="261" y="32"/>
                  </a:lnTo>
                  <a:lnTo>
                    <a:pt x="286" y="32"/>
                  </a:lnTo>
                  <a:lnTo>
                    <a:pt x="295" y="28"/>
                  </a:lnTo>
                  <a:lnTo>
                    <a:pt x="303" y="17"/>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1" name="Google Shape;691;p75"/>
            <p:cNvSpPr/>
            <p:nvPr/>
          </p:nvSpPr>
          <p:spPr>
            <a:xfrm>
              <a:off x="4914647" y="2896335"/>
              <a:ext cx="73098" cy="105079"/>
            </a:xfrm>
            <a:custGeom>
              <a:avLst/>
              <a:gdLst/>
              <a:ahLst/>
              <a:cxnLst/>
              <a:rect l="l" t="t" r="r" b="b"/>
              <a:pathLst>
                <a:path w="113" h="127" extrusionOk="0">
                  <a:moveTo>
                    <a:pt x="25" y="34"/>
                  </a:moveTo>
                  <a:lnTo>
                    <a:pt x="40" y="52"/>
                  </a:lnTo>
                  <a:lnTo>
                    <a:pt x="47" y="67"/>
                  </a:lnTo>
                  <a:lnTo>
                    <a:pt x="53" y="124"/>
                  </a:lnTo>
                  <a:lnTo>
                    <a:pt x="66" y="127"/>
                  </a:lnTo>
                  <a:lnTo>
                    <a:pt x="75" y="96"/>
                  </a:lnTo>
                  <a:lnTo>
                    <a:pt x="77" y="80"/>
                  </a:lnTo>
                  <a:lnTo>
                    <a:pt x="107" y="71"/>
                  </a:lnTo>
                  <a:lnTo>
                    <a:pt x="113" y="58"/>
                  </a:lnTo>
                  <a:lnTo>
                    <a:pt x="100" y="54"/>
                  </a:lnTo>
                  <a:lnTo>
                    <a:pt x="84" y="21"/>
                  </a:lnTo>
                  <a:lnTo>
                    <a:pt x="59" y="1"/>
                  </a:lnTo>
                  <a:lnTo>
                    <a:pt x="28" y="0"/>
                  </a:lnTo>
                  <a:lnTo>
                    <a:pt x="0" y="3"/>
                  </a:lnTo>
                  <a:lnTo>
                    <a:pt x="25" y="34"/>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2" name="Google Shape;692;p75"/>
            <p:cNvSpPr/>
            <p:nvPr/>
          </p:nvSpPr>
          <p:spPr>
            <a:xfrm>
              <a:off x="5188764" y="3034917"/>
              <a:ext cx="169039" cy="89850"/>
            </a:xfrm>
            <a:custGeom>
              <a:avLst/>
              <a:gdLst/>
              <a:ahLst/>
              <a:cxnLst/>
              <a:rect l="l" t="t" r="r" b="b"/>
              <a:pathLst>
                <a:path w="256" h="114" extrusionOk="0">
                  <a:moveTo>
                    <a:pt x="0" y="6"/>
                  </a:moveTo>
                  <a:lnTo>
                    <a:pt x="61" y="0"/>
                  </a:lnTo>
                  <a:lnTo>
                    <a:pt x="119" y="23"/>
                  </a:lnTo>
                  <a:lnTo>
                    <a:pt x="144" y="49"/>
                  </a:lnTo>
                  <a:lnTo>
                    <a:pt x="175" y="49"/>
                  </a:lnTo>
                  <a:lnTo>
                    <a:pt x="195" y="37"/>
                  </a:lnTo>
                  <a:lnTo>
                    <a:pt x="211" y="33"/>
                  </a:lnTo>
                  <a:lnTo>
                    <a:pt x="227" y="60"/>
                  </a:lnTo>
                  <a:lnTo>
                    <a:pt x="254" y="66"/>
                  </a:lnTo>
                  <a:lnTo>
                    <a:pt x="248" y="77"/>
                  </a:lnTo>
                  <a:lnTo>
                    <a:pt x="256" y="97"/>
                  </a:lnTo>
                  <a:lnTo>
                    <a:pt x="254" y="113"/>
                  </a:lnTo>
                  <a:lnTo>
                    <a:pt x="227" y="88"/>
                  </a:lnTo>
                  <a:lnTo>
                    <a:pt x="211" y="82"/>
                  </a:lnTo>
                  <a:lnTo>
                    <a:pt x="197" y="82"/>
                  </a:lnTo>
                  <a:lnTo>
                    <a:pt x="190" y="108"/>
                  </a:lnTo>
                  <a:lnTo>
                    <a:pt x="170" y="100"/>
                  </a:lnTo>
                  <a:lnTo>
                    <a:pt x="137" y="114"/>
                  </a:lnTo>
                  <a:lnTo>
                    <a:pt x="99" y="111"/>
                  </a:lnTo>
                  <a:lnTo>
                    <a:pt x="97" y="66"/>
                  </a:lnTo>
                  <a:lnTo>
                    <a:pt x="34" y="27"/>
                  </a:lnTo>
                  <a:lnTo>
                    <a:pt x="0" y="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3" name="Google Shape;693;p75"/>
            <p:cNvSpPr/>
            <p:nvPr/>
          </p:nvSpPr>
          <p:spPr>
            <a:xfrm>
              <a:off x="5313639" y="3089740"/>
              <a:ext cx="141628" cy="134013"/>
            </a:xfrm>
            <a:custGeom>
              <a:avLst/>
              <a:gdLst/>
              <a:ahLst/>
              <a:cxnLst/>
              <a:rect l="l" t="t" r="r" b="b"/>
              <a:pathLst>
                <a:path w="213" h="173" extrusionOk="0">
                  <a:moveTo>
                    <a:pt x="80" y="8"/>
                  </a:moveTo>
                  <a:lnTo>
                    <a:pt x="91" y="8"/>
                  </a:lnTo>
                  <a:lnTo>
                    <a:pt x="123" y="16"/>
                  </a:lnTo>
                  <a:lnTo>
                    <a:pt x="155" y="38"/>
                  </a:lnTo>
                  <a:lnTo>
                    <a:pt x="173" y="66"/>
                  </a:lnTo>
                  <a:lnTo>
                    <a:pt x="213" y="98"/>
                  </a:lnTo>
                  <a:lnTo>
                    <a:pt x="191" y="105"/>
                  </a:lnTo>
                  <a:lnTo>
                    <a:pt x="177" y="126"/>
                  </a:lnTo>
                  <a:lnTo>
                    <a:pt x="174" y="136"/>
                  </a:lnTo>
                  <a:lnTo>
                    <a:pt x="166" y="173"/>
                  </a:lnTo>
                  <a:lnTo>
                    <a:pt x="137" y="163"/>
                  </a:lnTo>
                  <a:lnTo>
                    <a:pt x="130" y="130"/>
                  </a:lnTo>
                  <a:lnTo>
                    <a:pt x="102" y="143"/>
                  </a:lnTo>
                  <a:lnTo>
                    <a:pt x="71" y="162"/>
                  </a:lnTo>
                  <a:lnTo>
                    <a:pt x="54" y="157"/>
                  </a:lnTo>
                  <a:lnTo>
                    <a:pt x="38" y="141"/>
                  </a:lnTo>
                  <a:lnTo>
                    <a:pt x="29" y="126"/>
                  </a:lnTo>
                  <a:lnTo>
                    <a:pt x="41" y="110"/>
                  </a:lnTo>
                  <a:lnTo>
                    <a:pt x="49" y="122"/>
                  </a:lnTo>
                  <a:lnTo>
                    <a:pt x="87" y="140"/>
                  </a:lnTo>
                  <a:lnTo>
                    <a:pt x="95" y="124"/>
                  </a:lnTo>
                  <a:lnTo>
                    <a:pt x="60" y="97"/>
                  </a:lnTo>
                  <a:lnTo>
                    <a:pt x="48" y="75"/>
                  </a:lnTo>
                  <a:lnTo>
                    <a:pt x="37" y="66"/>
                  </a:lnTo>
                  <a:lnTo>
                    <a:pt x="37" y="53"/>
                  </a:lnTo>
                  <a:lnTo>
                    <a:pt x="21" y="47"/>
                  </a:lnTo>
                  <a:lnTo>
                    <a:pt x="0" y="43"/>
                  </a:lnTo>
                  <a:lnTo>
                    <a:pt x="5" y="26"/>
                  </a:lnTo>
                  <a:lnTo>
                    <a:pt x="9" y="16"/>
                  </a:lnTo>
                  <a:lnTo>
                    <a:pt x="26" y="16"/>
                  </a:lnTo>
                  <a:lnTo>
                    <a:pt x="37" y="22"/>
                  </a:lnTo>
                  <a:lnTo>
                    <a:pt x="64" y="47"/>
                  </a:lnTo>
                  <a:lnTo>
                    <a:pt x="66" y="31"/>
                  </a:lnTo>
                  <a:lnTo>
                    <a:pt x="58" y="12"/>
                  </a:lnTo>
                  <a:lnTo>
                    <a:pt x="64" y="0"/>
                  </a:lnTo>
                  <a:lnTo>
                    <a:pt x="80" y="8"/>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4" name="Google Shape;694;p75"/>
            <p:cNvSpPr/>
            <p:nvPr/>
          </p:nvSpPr>
          <p:spPr>
            <a:xfrm>
              <a:off x="5283182" y="3115628"/>
              <a:ext cx="95941" cy="82235"/>
            </a:xfrm>
            <a:custGeom>
              <a:avLst/>
              <a:gdLst/>
              <a:ahLst/>
              <a:cxnLst/>
              <a:rect l="l" t="t" r="r" b="b"/>
              <a:pathLst>
                <a:path w="141" h="106" extrusionOk="0">
                  <a:moveTo>
                    <a:pt x="0" y="16"/>
                  </a:moveTo>
                  <a:lnTo>
                    <a:pt x="17" y="33"/>
                  </a:lnTo>
                  <a:lnTo>
                    <a:pt x="38" y="59"/>
                  </a:lnTo>
                  <a:lnTo>
                    <a:pt x="70" y="93"/>
                  </a:lnTo>
                  <a:lnTo>
                    <a:pt x="92" y="73"/>
                  </a:lnTo>
                  <a:lnTo>
                    <a:pt x="93" y="90"/>
                  </a:lnTo>
                  <a:lnTo>
                    <a:pt x="109" y="93"/>
                  </a:lnTo>
                  <a:lnTo>
                    <a:pt x="132" y="106"/>
                  </a:lnTo>
                  <a:lnTo>
                    <a:pt x="141" y="90"/>
                  </a:lnTo>
                  <a:lnTo>
                    <a:pt x="106" y="63"/>
                  </a:lnTo>
                  <a:lnTo>
                    <a:pt x="98" y="42"/>
                  </a:lnTo>
                  <a:lnTo>
                    <a:pt x="83" y="32"/>
                  </a:lnTo>
                  <a:lnTo>
                    <a:pt x="83" y="19"/>
                  </a:lnTo>
                  <a:lnTo>
                    <a:pt x="67" y="13"/>
                  </a:lnTo>
                  <a:lnTo>
                    <a:pt x="44" y="8"/>
                  </a:lnTo>
                  <a:lnTo>
                    <a:pt x="24" y="0"/>
                  </a:lnTo>
                  <a:lnTo>
                    <a:pt x="7" y="3"/>
                  </a:lnTo>
                  <a:lnTo>
                    <a:pt x="0" y="1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5" name="Google Shape;695;p75"/>
            <p:cNvSpPr/>
            <p:nvPr/>
          </p:nvSpPr>
          <p:spPr>
            <a:xfrm>
              <a:off x="5336482" y="2640492"/>
              <a:ext cx="960934" cy="497979"/>
            </a:xfrm>
            <a:custGeom>
              <a:avLst/>
              <a:gdLst/>
              <a:ahLst/>
              <a:cxnLst/>
              <a:rect l="l" t="t" r="r" b="b"/>
              <a:pathLst>
                <a:path w="1452" h="623" extrusionOk="0">
                  <a:moveTo>
                    <a:pt x="1416" y="321"/>
                  </a:moveTo>
                  <a:lnTo>
                    <a:pt x="1452" y="307"/>
                  </a:lnTo>
                  <a:lnTo>
                    <a:pt x="1378" y="257"/>
                  </a:lnTo>
                  <a:lnTo>
                    <a:pt x="1332" y="278"/>
                  </a:lnTo>
                  <a:lnTo>
                    <a:pt x="1265" y="258"/>
                  </a:lnTo>
                  <a:lnTo>
                    <a:pt x="1234" y="244"/>
                  </a:lnTo>
                  <a:lnTo>
                    <a:pt x="1206" y="244"/>
                  </a:lnTo>
                  <a:lnTo>
                    <a:pt x="1189" y="213"/>
                  </a:lnTo>
                  <a:lnTo>
                    <a:pt x="1180" y="194"/>
                  </a:lnTo>
                  <a:lnTo>
                    <a:pt x="1154" y="194"/>
                  </a:lnTo>
                  <a:lnTo>
                    <a:pt x="1132" y="194"/>
                  </a:lnTo>
                  <a:lnTo>
                    <a:pt x="1112" y="202"/>
                  </a:lnTo>
                  <a:lnTo>
                    <a:pt x="1077" y="168"/>
                  </a:lnTo>
                  <a:lnTo>
                    <a:pt x="1062" y="173"/>
                  </a:lnTo>
                  <a:lnTo>
                    <a:pt x="1046" y="180"/>
                  </a:lnTo>
                  <a:lnTo>
                    <a:pt x="1026" y="187"/>
                  </a:lnTo>
                  <a:lnTo>
                    <a:pt x="995" y="162"/>
                  </a:lnTo>
                  <a:lnTo>
                    <a:pt x="925" y="104"/>
                  </a:lnTo>
                  <a:lnTo>
                    <a:pt x="868" y="70"/>
                  </a:lnTo>
                  <a:lnTo>
                    <a:pt x="834" y="38"/>
                  </a:lnTo>
                  <a:lnTo>
                    <a:pt x="774" y="76"/>
                  </a:lnTo>
                  <a:lnTo>
                    <a:pt x="764" y="49"/>
                  </a:lnTo>
                  <a:lnTo>
                    <a:pt x="680" y="46"/>
                  </a:lnTo>
                  <a:lnTo>
                    <a:pt x="670" y="46"/>
                  </a:lnTo>
                  <a:lnTo>
                    <a:pt x="632" y="0"/>
                  </a:lnTo>
                  <a:lnTo>
                    <a:pt x="592" y="6"/>
                  </a:lnTo>
                  <a:lnTo>
                    <a:pt x="565" y="25"/>
                  </a:lnTo>
                  <a:lnTo>
                    <a:pt x="512" y="36"/>
                  </a:lnTo>
                  <a:lnTo>
                    <a:pt x="495" y="26"/>
                  </a:lnTo>
                  <a:lnTo>
                    <a:pt x="467" y="53"/>
                  </a:lnTo>
                  <a:lnTo>
                    <a:pt x="448" y="49"/>
                  </a:lnTo>
                  <a:lnTo>
                    <a:pt x="372" y="55"/>
                  </a:lnTo>
                  <a:lnTo>
                    <a:pt x="356" y="53"/>
                  </a:lnTo>
                  <a:lnTo>
                    <a:pt x="346" y="59"/>
                  </a:lnTo>
                  <a:lnTo>
                    <a:pt x="377" y="93"/>
                  </a:lnTo>
                  <a:lnTo>
                    <a:pt x="356" y="125"/>
                  </a:lnTo>
                  <a:lnTo>
                    <a:pt x="358" y="147"/>
                  </a:lnTo>
                  <a:lnTo>
                    <a:pt x="358" y="159"/>
                  </a:lnTo>
                  <a:lnTo>
                    <a:pt x="399" y="159"/>
                  </a:lnTo>
                  <a:lnTo>
                    <a:pt x="411" y="180"/>
                  </a:lnTo>
                  <a:lnTo>
                    <a:pt x="411" y="202"/>
                  </a:lnTo>
                  <a:lnTo>
                    <a:pt x="399" y="206"/>
                  </a:lnTo>
                  <a:lnTo>
                    <a:pt x="383" y="194"/>
                  </a:lnTo>
                  <a:lnTo>
                    <a:pt x="366" y="202"/>
                  </a:lnTo>
                  <a:lnTo>
                    <a:pt x="356" y="211"/>
                  </a:lnTo>
                  <a:lnTo>
                    <a:pt x="326" y="194"/>
                  </a:lnTo>
                  <a:lnTo>
                    <a:pt x="318" y="176"/>
                  </a:lnTo>
                  <a:lnTo>
                    <a:pt x="291" y="185"/>
                  </a:lnTo>
                  <a:lnTo>
                    <a:pt x="291" y="190"/>
                  </a:lnTo>
                  <a:lnTo>
                    <a:pt x="273" y="176"/>
                  </a:lnTo>
                  <a:lnTo>
                    <a:pt x="248" y="194"/>
                  </a:lnTo>
                  <a:lnTo>
                    <a:pt x="216" y="202"/>
                  </a:lnTo>
                  <a:lnTo>
                    <a:pt x="207" y="194"/>
                  </a:lnTo>
                  <a:lnTo>
                    <a:pt x="198" y="176"/>
                  </a:lnTo>
                  <a:lnTo>
                    <a:pt x="158" y="173"/>
                  </a:lnTo>
                  <a:lnTo>
                    <a:pt x="92" y="169"/>
                  </a:lnTo>
                  <a:lnTo>
                    <a:pt x="76" y="173"/>
                  </a:lnTo>
                  <a:lnTo>
                    <a:pt x="70" y="185"/>
                  </a:lnTo>
                  <a:lnTo>
                    <a:pt x="59" y="180"/>
                  </a:lnTo>
                  <a:lnTo>
                    <a:pt x="49" y="198"/>
                  </a:lnTo>
                  <a:lnTo>
                    <a:pt x="38" y="213"/>
                  </a:lnTo>
                  <a:lnTo>
                    <a:pt x="38" y="220"/>
                  </a:lnTo>
                  <a:lnTo>
                    <a:pt x="45" y="233"/>
                  </a:lnTo>
                  <a:lnTo>
                    <a:pt x="34" y="238"/>
                  </a:lnTo>
                  <a:lnTo>
                    <a:pt x="22" y="213"/>
                  </a:lnTo>
                  <a:lnTo>
                    <a:pt x="5" y="216"/>
                  </a:lnTo>
                  <a:lnTo>
                    <a:pt x="0" y="249"/>
                  </a:lnTo>
                  <a:lnTo>
                    <a:pt x="0" y="269"/>
                  </a:lnTo>
                  <a:lnTo>
                    <a:pt x="0" y="286"/>
                  </a:lnTo>
                  <a:lnTo>
                    <a:pt x="8" y="301"/>
                  </a:lnTo>
                  <a:lnTo>
                    <a:pt x="18" y="313"/>
                  </a:lnTo>
                  <a:lnTo>
                    <a:pt x="18" y="333"/>
                  </a:lnTo>
                  <a:lnTo>
                    <a:pt x="34" y="331"/>
                  </a:lnTo>
                  <a:lnTo>
                    <a:pt x="54" y="316"/>
                  </a:lnTo>
                  <a:lnTo>
                    <a:pt x="63" y="331"/>
                  </a:lnTo>
                  <a:lnTo>
                    <a:pt x="79" y="349"/>
                  </a:lnTo>
                  <a:lnTo>
                    <a:pt x="93" y="366"/>
                  </a:lnTo>
                  <a:lnTo>
                    <a:pt x="109" y="400"/>
                  </a:lnTo>
                  <a:lnTo>
                    <a:pt x="138" y="392"/>
                  </a:lnTo>
                  <a:lnTo>
                    <a:pt x="187" y="383"/>
                  </a:lnTo>
                  <a:lnTo>
                    <a:pt x="263" y="373"/>
                  </a:lnTo>
                  <a:lnTo>
                    <a:pt x="281" y="397"/>
                  </a:lnTo>
                  <a:lnTo>
                    <a:pt x="284" y="439"/>
                  </a:lnTo>
                  <a:lnTo>
                    <a:pt x="249" y="448"/>
                  </a:lnTo>
                  <a:lnTo>
                    <a:pt x="216" y="456"/>
                  </a:lnTo>
                  <a:lnTo>
                    <a:pt x="221" y="486"/>
                  </a:lnTo>
                  <a:lnTo>
                    <a:pt x="172" y="486"/>
                  </a:lnTo>
                  <a:lnTo>
                    <a:pt x="216" y="547"/>
                  </a:lnTo>
                  <a:lnTo>
                    <a:pt x="237" y="552"/>
                  </a:lnTo>
                  <a:lnTo>
                    <a:pt x="258" y="556"/>
                  </a:lnTo>
                  <a:lnTo>
                    <a:pt x="268" y="581"/>
                  </a:lnTo>
                  <a:lnTo>
                    <a:pt x="280" y="571"/>
                  </a:lnTo>
                  <a:lnTo>
                    <a:pt x="320" y="567"/>
                  </a:lnTo>
                  <a:lnTo>
                    <a:pt x="341" y="576"/>
                  </a:lnTo>
                  <a:lnTo>
                    <a:pt x="356" y="589"/>
                  </a:lnTo>
                  <a:lnTo>
                    <a:pt x="367" y="576"/>
                  </a:lnTo>
                  <a:lnTo>
                    <a:pt x="392" y="579"/>
                  </a:lnTo>
                  <a:lnTo>
                    <a:pt x="348" y="442"/>
                  </a:lnTo>
                  <a:lnTo>
                    <a:pt x="366" y="434"/>
                  </a:lnTo>
                  <a:lnTo>
                    <a:pt x="424" y="405"/>
                  </a:lnTo>
                  <a:lnTo>
                    <a:pt x="434" y="403"/>
                  </a:lnTo>
                  <a:lnTo>
                    <a:pt x="426" y="392"/>
                  </a:lnTo>
                  <a:lnTo>
                    <a:pt x="439" y="398"/>
                  </a:lnTo>
                  <a:lnTo>
                    <a:pt x="439" y="383"/>
                  </a:lnTo>
                  <a:lnTo>
                    <a:pt x="448" y="373"/>
                  </a:lnTo>
                  <a:lnTo>
                    <a:pt x="451" y="377"/>
                  </a:lnTo>
                  <a:lnTo>
                    <a:pt x="465" y="377"/>
                  </a:lnTo>
                  <a:lnTo>
                    <a:pt x="477" y="386"/>
                  </a:lnTo>
                  <a:lnTo>
                    <a:pt x="494" y="368"/>
                  </a:lnTo>
                  <a:lnTo>
                    <a:pt x="504" y="373"/>
                  </a:lnTo>
                  <a:lnTo>
                    <a:pt x="493" y="398"/>
                  </a:lnTo>
                  <a:lnTo>
                    <a:pt x="501" y="431"/>
                  </a:lnTo>
                  <a:lnTo>
                    <a:pt x="531" y="449"/>
                  </a:lnTo>
                  <a:lnTo>
                    <a:pt x="531" y="456"/>
                  </a:lnTo>
                  <a:lnTo>
                    <a:pt x="521" y="471"/>
                  </a:lnTo>
                  <a:lnTo>
                    <a:pt x="526" y="478"/>
                  </a:lnTo>
                  <a:lnTo>
                    <a:pt x="562" y="493"/>
                  </a:lnTo>
                  <a:lnTo>
                    <a:pt x="575" y="513"/>
                  </a:lnTo>
                  <a:lnTo>
                    <a:pt x="610" y="502"/>
                  </a:lnTo>
                  <a:lnTo>
                    <a:pt x="648" y="493"/>
                  </a:lnTo>
                  <a:lnTo>
                    <a:pt x="680" y="554"/>
                  </a:lnTo>
                  <a:lnTo>
                    <a:pt x="691" y="584"/>
                  </a:lnTo>
                  <a:lnTo>
                    <a:pt x="681" y="590"/>
                  </a:lnTo>
                  <a:lnTo>
                    <a:pt x="675" y="601"/>
                  </a:lnTo>
                  <a:lnTo>
                    <a:pt x="706" y="611"/>
                  </a:lnTo>
                  <a:lnTo>
                    <a:pt x="715" y="623"/>
                  </a:lnTo>
                  <a:lnTo>
                    <a:pt x="757" y="611"/>
                  </a:lnTo>
                  <a:lnTo>
                    <a:pt x="772" y="623"/>
                  </a:lnTo>
                  <a:lnTo>
                    <a:pt x="800" y="607"/>
                  </a:lnTo>
                  <a:lnTo>
                    <a:pt x="819" y="604"/>
                  </a:lnTo>
                  <a:lnTo>
                    <a:pt x="846" y="609"/>
                  </a:lnTo>
                  <a:lnTo>
                    <a:pt x="900" y="609"/>
                  </a:lnTo>
                  <a:lnTo>
                    <a:pt x="885" y="597"/>
                  </a:lnTo>
                  <a:lnTo>
                    <a:pt x="885" y="579"/>
                  </a:lnTo>
                  <a:lnTo>
                    <a:pt x="894" y="568"/>
                  </a:lnTo>
                  <a:lnTo>
                    <a:pt x="894" y="558"/>
                  </a:lnTo>
                  <a:lnTo>
                    <a:pt x="877" y="549"/>
                  </a:lnTo>
                  <a:lnTo>
                    <a:pt x="911" y="546"/>
                  </a:lnTo>
                  <a:lnTo>
                    <a:pt x="942" y="549"/>
                  </a:lnTo>
                  <a:lnTo>
                    <a:pt x="949" y="558"/>
                  </a:lnTo>
                  <a:lnTo>
                    <a:pt x="973" y="554"/>
                  </a:lnTo>
                  <a:lnTo>
                    <a:pt x="955" y="527"/>
                  </a:lnTo>
                  <a:lnTo>
                    <a:pt x="975" y="524"/>
                  </a:lnTo>
                  <a:lnTo>
                    <a:pt x="1059" y="535"/>
                  </a:lnTo>
                  <a:lnTo>
                    <a:pt x="1129" y="541"/>
                  </a:lnTo>
                  <a:lnTo>
                    <a:pt x="1180" y="563"/>
                  </a:lnTo>
                  <a:lnTo>
                    <a:pt x="1206" y="563"/>
                  </a:lnTo>
                  <a:lnTo>
                    <a:pt x="1214" y="589"/>
                  </a:lnTo>
                  <a:lnTo>
                    <a:pt x="1234" y="535"/>
                  </a:lnTo>
                  <a:lnTo>
                    <a:pt x="1206" y="475"/>
                  </a:lnTo>
                  <a:lnTo>
                    <a:pt x="1291" y="454"/>
                  </a:lnTo>
                  <a:lnTo>
                    <a:pt x="1301" y="422"/>
                  </a:lnTo>
                  <a:lnTo>
                    <a:pt x="1315" y="373"/>
                  </a:lnTo>
                  <a:lnTo>
                    <a:pt x="1403" y="377"/>
                  </a:lnTo>
                  <a:lnTo>
                    <a:pt x="1416" y="32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6" name="Google Shape;696;p75"/>
            <p:cNvSpPr/>
            <p:nvPr/>
          </p:nvSpPr>
          <p:spPr>
            <a:xfrm>
              <a:off x="5567958" y="2963341"/>
              <a:ext cx="420313" cy="306098"/>
            </a:xfrm>
            <a:custGeom>
              <a:avLst/>
              <a:gdLst/>
              <a:ahLst/>
              <a:cxnLst/>
              <a:rect l="l" t="t" r="r" b="b"/>
              <a:pathLst>
                <a:path w="634" h="386" extrusionOk="0">
                  <a:moveTo>
                    <a:pt x="44" y="176"/>
                  </a:moveTo>
                  <a:lnTo>
                    <a:pt x="60" y="173"/>
                  </a:lnTo>
                  <a:lnTo>
                    <a:pt x="66" y="157"/>
                  </a:lnTo>
                  <a:lnTo>
                    <a:pt x="71" y="144"/>
                  </a:lnTo>
                  <a:lnTo>
                    <a:pt x="91" y="151"/>
                  </a:lnTo>
                  <a:lnTo>
                    <a:pt x="86" y="132"/>
                  </a:lnTo>
                  <a:lnTo>
                    <a:pt x="103" y="124"/>
                  </a:lnTo>
                  <a:lnTo>
                    <a:pt x="113" y="138"/>
                  </a:lnTo>
                  <a:lnTo>
                    <a:pt x="129" y="138"/>
                  </a:lnTo>
                  <a:lnTo>
                    <a:pt x="145" y="146"/>
                  </a:lnTo>
                  <a:lnTo>
                    <a:pt x="153" y="151"/>
                  </a:lnTo>
                  <a:lnTo>
                    <a:pt x="153" y="155"/>
                  </a:lnTo>
                  <a:lnTo>
                    <a:pt x="155" y="167"/>
                  </a:lnTo>
                  <a:lnTo>
                    <a:pt x="173" y="173"/>
                  </a:lnTo>
                  <a:lnTo>
                    <a:pt x="173" y="190"/>
                  </a:lnTo>
                  <a:lnTo>
                    <a:pt x="188" y="217"/>
                  </a:lnTo>
                  <a:lnTo>
                    <a:pt x="205" y="220"/>
                  </a:lnTo>
                  <a:lnTo>
                    <a:pt x="212" y="212"/>
                  </a:lnTo>
                  <a:lnTo>
                    <a:pt x="230" y="203"/>
                  </a:lnTo>
                  <a:lnTo>
                    <a:pt x="246" y="217"/>
                  </a:lnTo>
                  <a:lnTo>
                    <a:pt x="266" y="239"/>
                  </a:lnTo>
                  <a:lnTo>
                    <a:pt x="296" y="269"/>
                  </a:lnTo>
                  <a:lnTo>
                    <a:pt x="349" y="282"/>
                  </a:lnTo>
                  <a:lnTo>
                    <a:pt x="350" y="301"/>
                  </a:lnTo>
                  <a:lnTo>
                    <a:pt x="384" y="313"/>
                  </a:lnTo>
                  <a:lnTo>
                    <a:pt x="400" y="331"/>
                  </a:lnTo>
                  <a:lnTo>
                    <a:pt x="389" y="385"/>
                  </a:lnTo>
                  <a:lnTo>
                    <a:pt x="420" y="386"/>
                  </a:lnTo>
                  <a:lnTo>
                    <a:pt x="441" y="359"/>
                  </a:lnTo>
                  <a:lnTo>
                    <a:pt x="453" y="343"/>
                  </a:lnTo>
                  <a:lnTo>
                    <a:pt x="462" y="329"/>
                  </a:lnTo>
                  <a:lnTo>
                    <a:pt x="457" y="303"/>
                  </a:lnTo>
                  <a:lnTo>
                    <a:pt x="432" y="293"/>
                  </a:lnTo>
                  <a:lnTo>
                    <a:pt x="437" y="245"/>
                  </a:lnTo>
                  <a:lnTo>
                    <a:pt x="460" y="227"/>
                  </a:lnTo>
                  <a:lnTo>
                    <a:pt x="479" y="233"/>
                  </a:lnTo>
                  <a:lnTo>
                    <a:pt x="526" y="225"/>
                  </a:lnTo>
                  <a:lnTo>
                    <a:pt x="534" y="244"/>
                  </a:lnTo>
                  <a:lnTo>
                    <a:pt x="561" y="243"/>
                  </a:lnTo>
                  <a:lnTo>
                    <a:pt x="619" y="239"/>
                  </a:lnTo>
                  <a:lnTo>
                    <a:pt x="634" y="217"/>
                  </a:lnTo>
                  <a:lnTo>
                    <a:pt x="619" y="204"/>
                  </a:lnTo>
                  <a:lnTo>
                    <a:pt x="581" y="204"/>
                  </a:lnTo>
                  <a:lnTo>
                    <a:pt x="517" y="204"/>
                  </a:lnTo>
                  <a:lnTo>
                    <a:pt x="491" y="204"/>
                  </a:lnTo>
                  <a:lnTo>
                    <a:pt x="465" y="200"/>
                  </a:lnTo>
                  <a:lnTo>
                    <a:pt x="424" y="220"/>
                  </a:lnTo>
                  <a:lnTo>
                    <a:pt x="419" y="217"/>
                  </a:lnTo>
                  <a:lnTo>
                    <a:pt x="409" y="208"/>
                  </a:lnTo>
                  <a:lnTo>
                    <a:pt x="388" y="212"/>
                  </a:lnTo>
                  <a:lnTo>
                    <a:pt x="367" y="220"/>
                  </a:lnTo>
                  <a:lnTo>
                    <a:pt x="364" y="216"/>
                  </a:lnTo>
                  <a:lnTo>
                    <a:pt x="359" y="208"/>
                  </a:lnTo>
                  <a:lnTo>
                    <a:pt x="333" y="200"/>
                  </a:lnTo>
                  <a:lnTo>
                    <a:pt x="327" y="198"/>
                  </a:lnTo>
                  <a:lnTo>
                    <a:pt x="332" y="187"/>
                  </a:lnTo>
                  <a:lnTo>
                    <a:pt x="344" y="181"/>
                  </a:lnTo>
                  <a:lnTo>
                    <a:pt x="327" y="143"/>
                  </a:lnTo>
                  <a:lnTo>
                    <a:pt x="300" y="90"/>
                  </a:lnTo>
                  <a:lnTo>
                    <a:pt x="228" y="107"/>
                  </a:lnTo>
                  <a:lnTo>
                    <a:pt x="212" y="90"/>
                  </a:lnTo>
                  <a:lnTo>
                    <a:pt x="178" y="75"/>
                  </a:lnTo>
                  <a:lnTo>
                    <a:pt x="146" y="97"/>
                  </a:lnTo>
                  <a:lnTo>
                    <a:pt x="114" y="91"/>
                  </a:lnTo>
                  <a:lnTo>
                    <a:pt x="80" y="68"/>
                  </a:lnTo>
                  <a:lnTo>
                    <a:pt x="75" y="40"/>
                  </a:lnTo>
                  <a:lnTo>
                    <a:pt x="78" y="20"/>
                  </a:lnTo>
                  <a:lnTo>
                    <a:pt x="76" y="0"/>
                  </a:lnTo>
                  <a:lnTo>
                    <a:pt x="0" y="40"/>
                  </a:lnTo>
                  <a:lnTo>
                    <a:pt x="44" y="176"/>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7" name="Google Shape;697;p75"/>
            <p:cNvSpPr/>
            <p:nvPr/>
          </p:nvSpPr>
          <p:spPr>
            <a:xfrm>
              <a:off x="5514658" y="3063851"/>
              <a:ext cx="318281" cy="268025"/>
            </a:xfrm>
            <a:custGeom>
              <a:avLst/>
              <a:gdLst/>
              <a:ahLst/>
              <a:cxnLst/>
              <a:rect l="l" t="t" r="r" b="b"/>
              <a:pathLst>
                <a:path w="485" h="338" extrusionOk="0">
                  <a:moveTo>
                    <a:pt x="0" y="49"/>
                  </a:moveTo>
                  <a:lnTo>
                    <a:pt x="3" y="93"/>
                  </a:lnTo>
                  <a:lnTo>
                    <a:pt x="31" y="66"/>
                  </a:lnTo>
                  <a:lnTo>
                    <a:pt x="66" y="101"/>
                  </a:lnTo>
                  <a:lnTo>
                    <a:pt x="50" y="121"/>
                  </a:lnTo>
                  <a:lnTo>
                    <a:pt x="6" y="102"/>
                  </a:lnTo>
                  <a:lnTo>
                    <a:pt x="2" y="132"/>
                  </a:lnTo>
                  <a:lnTo>
                    <a:pt x="6" y="150"/>
                  </a:lnTo>
                  <a:lnTo>
                    <a:pt x="31" y="153"/>
                  </a:lnTo>
                  <a:lnTo>
                    <a:pt x="19" y="172"/>
                  </a:lnTo>
                  <a:lnTo>
                    <a:pt x="41" y="186"/>
                  </a:lnTo>
                  <a:lnTo>
                    <a:pt x="41" y="246"/>
                  </a:lnTo>
                  <a:lnTo>
                    <a:pt x="107" y="229"/>
                  </a:lnTo>
                  <a:lnTo>
                    <a:pt x="143" y="211"/>
                  </a:lnTo>
                  <a:lnTo>
                    <a:pt x="229" y="251"/>
                  </a:lnTo>
                  <a:lnTo>
                    <a:pt x="282" y="274"/>
                  </a:lnTo>
                  <a:lnTo>
                    <a:pt x="294" y="287"/>
                  </a:lnTo>
                  <a:lnTo>
                    <a:pt x="299" y="316"/>
                  </a:lnTo>
                  <a:lnTo>
                    <a:pt x="349" y="338"/>
                  </a:lnTo>
                  <a:lnTo>
                    <a:pt x="423" y="257"/>
                  </a:lnTo>
                  <a:lnTo>
                    <a:pt x="472" y="257"/>
                  </a:lnTo>
                  <a:lnTo>
                    <a:pt x="480" y="223"/>
                  </a:lnTo>
                  <a:lnTo>
                    <a:pt x="485" y="210"/>
                  </a:lnTo>
                  <a:lnTo>
                    <a:pt x="469" y="188"/>
                  </a:lnTo>
                  <a:lnTo>
                    <a:pt x="433" y="175"/>
                  </a:lnTo>
                  <a:lnTo>
                    <a:pt x="431" y="158"/>
                  </a:lnTo>
                  <a:lnTo>
                    <a:pt x="379" y="145"/>
                  </a:lnTo>
                  <a:lnTo>
                    <a:pt x="349" y="115"/>
                  </a:lnTo>
                  <a:lnTo>
                    <a:pt x="338" y="96"/>
                  </a:lnTo>
                  <a:lnTo>
                    <a:pt x="313" y="77"/>
                  </a:lnTo>
                  <a:lnTo>
                    <a:pt x="297" y="87"/>
                  </a:lnTo>
                  <a:lnTo>
                    <a:pt x="288" y="96"/>
                  </a:lnTo>
                  <a:lnTo>
                    <a:pt x="271" y="93"/>
                  </a:lnTo>
                  <a:lnTo>
                    <a:pt x="256" y="66"/>
                  </a:lnTo>
                  <a:lnTo>
                    <a:pt x="255" y="49"/>
                  </a:lnTo>
                  <a:lnTo>
                    <a:pt x="238" y="43"/>
                  </a:lnTo>
                  <a:lnTo>
                    <a:pt x="234" y="27"/>
                  </a:lnTo>
                  <a:lnTo>
                    <a:pt x="212" y="14"/>
                  </a:lnTo>
                  <a:lnTo>
                    <a:pt x="196" y="14"/>
                  </a:lnTo>
                  <a:lnTo>
                    <a:pt x="186" y="0"/>
                  </a:lnTo>
                  <a:lnTo>
                    <a:pt x="169" y="8"/>
                  </a:lnTo>
                  <a:lnTo>
                    <a:pt x="175" y="27"/>
                  </a:lnTo>
                  <a:lnTo>
                    <a:pt x="167" y="24"/>
                  </a:lnTo>
                  <a:lnTo>
                    <a:pt x="154" y="20"/>
                  </a:lnTo>
                  <a:lnTo>
                    <a:pt x="143" y="49"/>
                  </a:lnTo>
                  <a:lnTo>
                    <a:pt x="125" y="52"/>
                  </a:lnTo>
                  <a:lnTo>
                    <a:pt x="107" y="48"/>
                  </a:lnTo>
                  <a:lnTo>
                    <a:pt x="91" y="62"/>
                  </a:lnTo>
                  <a:lnTo>
                    <a:pt x="76" y="49"/>
                  </a:lnTo>
                  <a:lnTo>
                    <a:pt x="53" y="36"/>
                  </a:lnTo>
                  <a:lnTo>
                    <a:pt x="0" y="49"/>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8" name="Google Shape;698;p75"/>
            <p:cNvSpPr/>
            <p:nvPr/>
          </p:nvSpPr>
          <p:spPr>
            <a:xfrm>
              <a:off x="5871010" y="3060805"/>
              <a:ext cx="269549" cy="134013"/>
            </a:xfrm>
            <a:custGeom>
              <a:avLst/>
              <a:gdLst/>
              <a:ahLst/>
              <a:cxnLst/>
              <a:rect l="l" t="t" r="r" b="b"/>
              <a:pathLst>
                <a:path w="405" h="172" extrusionOk="0">
                  <a:moveTo>
                    <a:pt x="103" y="122"/>
                  </a:moveTo>
                  <a:lnTo>
                    <a:pt x="74" y="122"/>
                  </a:lnTo>
                  <a:lnTo>
                    <a:pt x="15" y="129"/>
                  </a:lnTo>
                  <a:lnTo>
                    <a:pt x="0" y="148"/>
                  </a:lnTo>
                  <a:lnTo>
                    <a:pt x="15" y="156"/>
                  </a:lnTo>
                  <a:lnTo>
                    <a:pt x="27" y="162"/>
                  </a:lnTo>
                  <a:lnTo>
                    <a:pt x="109" y="161"/>
                  </a:lnTo>
                  <a:lnTo>
                    <a:pt x="163" y="161"/>
                  </a:lnTo>
                  <a:lnTo>
                    <a:pt x="187" y="172"/>
                  </a:lnTo>
                  <a:lnTo>
                    <a:pt x="196" y="150"/>
                  </a:lnTo>
                  <a:lnTo>
                    <a:pt x="219" y="148"/>
                  </a:lnTo>
                  <a:lnTo>
                    <a:pt x="252" y="140"/>
                  </a:lnTo>
                  <a:lnTo>
                    <a:pt x="280" y="135"/>
                  </a:lnTo>
                  <a:lnTo>
                    <a:pt x="332" y="106"/>
                  </a:lnTo>
                  <a:lnTo>
                    <a:pt x="387" y="79"/>
                  </a:lnTo>
                  <a:lnTo>
                    <a:pt x="405" y="65"/>
                  </a:lnTo>
                  <a:lnTo>
                    <a:pt x="398" y="39"/>
                  </a:lnTo>
                  <a:lnTo>
                    <a:pt x="372" y="39"/>
                  </a:lnTo>
                  <a:lnTo>
                    <a:pt x="346" y="27"/>
                  </a:lnTo>
                  <a:lnTo>
                    <a:pt x="320" y="17"/>
                  </a:lnTo>
                  <a:lnTo>
                    <a:pt x="251" y="11"/>
                  </a:lnTo>
                  <a:lnTo>
                    <a:pt x="167" y="0"/>
                  </a:lnTo>
                  <a:lnTo>
                    <a:pt x="150" y="3"/>
                  </a:lnTo>
                  <a:lnTo>
                    <a:pt x="154" y="17"/>
                  </a:lnTo>
                  <a:lnTo>
                    <a:pt x="165" y="30"/>
                  </a:lnTo>
                  <a:lnTo>
                    <a:pt x="141" y="34"/>
                  </a:lnTo>
                  <a:lnTo>
                    <a:pt x="134" y="25"/>
                  </a:lnTo>
                  <a:lnTo>
                    <a:pt x="107" y="22"/>
                  </a:lnTo>
                  <a:lnTo>
                    <a:pt x="69" y="25"/>
                  </a:lnTo>
                  <a:lnTo>
                    <a:pt x="86" y="34"/>
                  </a:lnTo>
                  <a:lnTo>
                    <a:pt x="90" y="44"/>
                  </a:lnTo>
                  <a:lnTo>
                    <a:pt x="77" y="55"/>
                  </a:lnTo>
                  <a:lnTo>
                    <a:pt x="77" y="73"/>
                  </a:lnTo>
                  <a:lnTo>
                    <a:pt x="92" y="85"/>
                  </a:lnTo>
                  <a:lnTo>
                    <a:pt x="141" y="85"/>
                  </a:lnTo>
                  <a:lnTo>
                    <a:pt x="158" y="83"/>
                  </a:lnTo>
                  <a:lnTo>
                    <a:pt x="174" y="99"/>
                  </a:lnTo>
                  <a:lnTo>
                    <a:pt x="156" y="120"/>
                  </a:lnTo>
                  <a:lnTo>
                    <a:pt x="139" y="120"/>
                  </a:lnTo>
                  <a:lnTo>
                    <a:pt x="121" y="118"/>
                  </a:lnTo>
                  <a:lnTo>
                    <a:pt x="113" y="120"/>
                  </a:lnTo>
                  <a:lnTo>
                    <a:pt x="103" y="122"/>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699" name="Google Shape;699;p75"/>
            <p:cNvSpPr/>
            <p:nvPr/>
          </p:nvSpPr>
          <p:spPr>
            <a:xfrm>
              <a:off x="5835984" y="3130857"/>
              <a:ext cx="169039" cy="138582"/>
            </a:xfrm>
            <a:custGeom>
              <a:avLst/>
              <a:gdLst/>
              <a:ahLst/>
              <a:cxnLst/>
              <a:rect l="l" t="t" r="r" b="b"/>
              <a:pathLst>
                <a:path w="256" h="178" extrusionOk="0">
                  <a:moveTo>
                    <a:pt x="0" y="151"/>
                  </a:moveTo>
                  <a:lnTo>
                    <a:pt x="2" y="159"/>
                  </a:lnTo>
                  <a:lnTo>
                    <a:pt x="20" y="161"/>
                  </a:lnTo>
                  <a:lnTo>
                    <a:pt x="67" y="162"/>
                  </a:lnTo>
                  <a:lnTo>
                    <a:pt x="121" y="106"/>
                  </a:lnTo>
                  <a:lnTo>
                    <a:pt x="134" y="143"/>
                  </a:lnTo>
                  <a:lnTo>
                    <a:pt x="149" y="178"/>
                  </a:lnTo>
                  <a:lnTo>
                    <a:pt x="182" y="164"/>
                  </a:lnTo>
                  <a:lnTo>
                    <a:pt x="219" y="150"/>
                  </a:lnTo>
                  <a:lnTo>
                    <a:pt x="254" y="161"/>
                  </a:lnTo>
                  <a:lnTo>
                    <a:pt x="256" y="109"/>
                  </a:lnTo>
                  <a:lnTo>
                    <a:pt x="231" y="98"/>
                  </a:lnTo>
                  <a:lnTo>
                    <a:pt x="216" y="100"/>
                  </a:lnTo>
                  <a:lnTo>
                    <a:pt x="227" y="67"/>
                  </a:lnTo>
                  <a:lnTo>
                    <a:pt x="197" y="60"/>
                  </a:lnTo>
                  <a:lnTo>
                    <a:pt x="171" y="57"/>
                  </a:lnTo>
                  <a:lnTo>
                    <a:pt x="135" y="57"/>
                  </a:lnTo>
                  <a:lnTo>
                    <a:pt x="106" y="57"/>
                  </a:lnTo>
                  <a:lnTo>
                    <a:pt x="72" y="57"/>
                  </a:lnTo>
                  <a:lnTo>
                    <a:pt x="42" y="51"/>
                  </a:lnTo>
                  <a:lnTo>
                    <a:pt x="38" y="46"/>
                  </a:lnTo>
                  <a:lnTo>
                    <a:pt x="44" y="34"/>
                  </a:lnTo>
                  <a:lnTo>
                    <a:pt x="56" y="25"/>
                  </a:lnTo>
                  <a:lnTo>
                    <a:pt x="105" y="17"/>
                  </a:lnTo>
                  <a:lnTo>
                    <a:pt x="102" y="0"/>
                  </a:lnTo>
                  <a:lnTo>
                    <a:pt x="66" y="6"/>
                  </a:lnTo>
                  <a:lnTo>
                    <a:pt x="34" y="3"/>
                  </a:lnTo>
                  <a:lnTo>
                    <a:pt x="13" y="20"/>
                  </a:lnTo>
                  <a:lnTo>
                    <a:pt x="7" y="57"/>
                  </a:lnTo>
                  <a:lnTo>
                    <a:pt x="8" y="66"/>
                  </a:lnTo>
                  <a:lnTo>
                    <a:pt x="5" y="68"/>
                  </a:lnTo>
                  <a:lnTo>
                    <a:pt x="28" y="76"/>
                  </a:lnTo>
                  <a:lnTo>
                    <a:pt x="39" y="95"/>
                  </a:lnTo>
                  <a:lnTo>
                    <a:pt x="33" y="118"/>
                  </a:lnTo>
                  <a:lnTo>
                    <a:pt x="27" y="121"/>
                  </a:lnTo>
                  <a:lnTo>
                    <a:pt x="18" y="131"/>
                  </a:lnTo>
                  <a:lnTo>
                    <a:pt x="0" y="151"/>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sp>
          <p:nvSpPr>
            <p:cNvPr id="700" name="Google Shape;700;p75"/>
            <p:cNvSpPr/>
            <p:nvPr/>
          </p:nvSpPr>
          <p:spPr>
            <a:xfrm>
              <a:off x="6927189" y="3700822"/>
              <a:ext cx="27432" cy="27432"/>
            </a:xfrm>
            <a:custGeom>
              <a:avLst/>
              <a:gdLst/>
              <a:ahLst/>
              <a:cxnLst/>
              <a:rect l="l" t="t" r="r" b="b"/>
              <a:pathLst>
                <a:path w="107" h="33" extrusionOk="0">
                  <a:moveTo>
                    <a:pt x="0" y="10"/>
                  </a:moveTo>
                  <a:lnTo>
                    <a:pt x="65" y="0"/>
                  </a:lnTo>
                  <a:lnTo>
                    <a:pt x="107" y="16"/>
                  </a:lnTo>
                  <a:lnTo>
                    <a:pt x="85" y="33"/>
                  </a:lnTo>
                  <a:lnTo>
                    <a:pt x="0" y="10"/>
                  </a:lnTo>
                  <a:close/>
                </a:path>
              </a:pathLst>
            </a:custGeom>
            <a:solidFill>
              <a:srgbClr val="CCCCCC"/>
            </a:solidFill>
            <a:ln w="9525" cap="rnd" cmpd="sng">
              <a:solidFill>
                <a:srgbClr val="FFFFFF"/>
              </a:solidFill>
              <a:prstDash val="solid"/>
              <a:round/>
              <a:headEnd type="none" w="sm" len="sm"/>
              <a:tailEnd type="none" w="sm" len="sm"/>
            </a:ln>
          </p:spPr>
          <p:txBody>
            <a:bodyPr spcFirstLastPara="1" wrap="square" lIns="121875" tIns="60925" rIns="121875" bIns="60925" anchor="t" anchorCtr="0">
              <a:noAutofit/>
            </a:bodyPr>
            <a:lstStyle/>
            <a:p>
              <a:pPr marL="0" marR="0" lvl="0" indent="0" algn="ctr" rtl="0">
                <a:lnSpc>
                  <a:spcPct val="100000"/>
                </a:lnSpc>
                <a:spcBef>
                  <a:spcPts val="0"/>
                </a:spcBef>
                <a:spcAft>
                  <a:spcPts val="0"/>
                </a:spcAft>
                <a:buClr>
                  <a:srgbClr val="800000"/>
                </a:buClr>
                <a:buFont typeface="Arial"/>
                <a:buNone/>
              </a:pPr>
              <a:endParaRPr sz="1600" b="1" i="0" u="none" strike="noStrike" cap="none">
                <a:solidFill>
                  <a:srgbClr val="000000"/>
                </a:solidFill>
                <a:latin typeface="Arial"/>
                <a:ea typeface="Arial"/>
                <a:cs typeface="Arial"/>
                <a:sym typeface="Arial"/>
              </a:endParaRPr>
            </a:p>
          </p:txBody>
        </p:sp>
      </p:grpSp>
      <p:sp>
        <p:nvSpPr>
          <p:cNvPr id="701" name="Google Shape;701;p75"/>
          <p:cNvSpPr/>
          <p:nvPr/>
        </p:nvSpPr>
        <p:spPr>
          <a:xfrm>
            <a:off x="1236050" y="3836993"/>
            <a:ext cx="1431000" cy="297300"/>
          </a:xfrm>
          <a:prstGeom prst="rect">
            <a:avLst/>
          </a:prstGeom>
          <a:solidFill>
            <a:srgbClr val="0F9D5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Font typeface="Arial"/>
              <a:buNone/>
            </a:pPr>
            <a:r>
              <a:rPr lang="en" sz="1200" dirty="0">
                <a:solidFill>
                  <a:schemeClr val="lt1"/>
                </a:solidFill>
                <a:latin typeface="Roboto"/>
                <a:ea typeface="Roboto"/>
                <a:sym typeface="Roboto"/>
              </a:rPr>
              <a:t>60%</a:t>
            </a:r>
            <a:endParaRPr sz="1200" dirty="0"/>
          </a:p>
        </p:txBody>
      </p:sp>
      <p:sp>
        <p:nvSpPr>
          <p:cNvPr id="702" name="Google Shape;702;p75"/>
          <p:cNvSpPr txBox="1">
            <a:spLocks noGrp="1"/>
          </p:cNvSpPr>
          <p:nvPr>
            <p:ph type="body" idx="4294967295"/>
          </p:nvPr>
        </p:nvSpPr>
        <p:spPr>
          <a:xfrm>
            <a:off x="3526775" y="948275"/>
            <a:ext cx="3936000" cy="297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Font typeface="Roboto"/>
              <a:buNone/>
            </a:pPr>
            <a:r>
              <a:rPr lang="en" sz="1200" dirty="0">
                <a:solidFill>
                  <a:srgbClr val="666666"/>
                </a:solidFill>
              </a:rPr>
              <a:t>YMCA Goals:</a:t>
            </a:r>
            <a:endParaRPr sz="1200" dirty="0">
              <a:solidFill>
                <a:srgbClr val="666666"/>
              </a:solidFill>
            </a:endParaRPr>
          </a:p>
          <a:p>
            <a:pPr marL="457200" marR="0" lvl="0" indent="-304800" algn="l" rtl="0">
              <a:lnSpc>
                <a:spcPct val="115000"/>
              </a:lnSpc>
              <a:spcBef>
                <a:spcPts val="0"/>
              </a:spcBef>
              <a:spcAft>
                <a:spcPts val="0"/>
              </a:spcAft>
              <a:buClr>
                <a:srgbClr val="666666"/>
              </a:buClr>
              <a:buSzPts val="1200"/>
              <a:buChar char="●"/>
            </a:pPr>
            <a:r>
              <a:rPr lang="en-US" sz="1200" dirty="0">
                <a:solidFill>
                  <a:srgbClr val="666666"/>
                </a:solidFill>
              </a:rPr>
              <a:t>Youth’s mental and physical development</a:t>
            </a:r>
            <a:endParaRPr sz="1200" dirty="0">
              <a:solidFill>
                <a:srgbClr val="666666"/>
              </a:solidFill>
            </a:endParaRPr>
          </a:p>
          <a:p>
            <a:pPr marL="457200" marR="0" lvl="0" indent="-304800" algn="l" rtl="0">
              <a:lnSpc>
                <a:spcPct val="115000"/>
              </a:lnSpc>
              <a:spcBef>
                <a:spcPts val="0"/>
              </a:spcBef>
              <a:spcAft>
                <a:spcPts val="0"/>
              </a:spcAft>
              <a:buClr>
                <a:srgbClr val="666666"/>
              </a:buClr>
              <a:buSzPts val="1200"/>
              <a:buChar char="●"/>
            </a:pPr>
            <a:r>
              <a:rPr lang="en-US" sz="1200" dirty="0">
                <a:solidFill>
                  <a:srgbClr val="666666"/>
                </a:solidFill>
              </a:rPr>
              <a:t>Inspiring </a:t>
            </a:r>
            <a:r>
              <a:rPr lang="en" sz="1200" dirty="0">
                <a:solidFill>
                  <a:srgbClr val="666666"/>
                </a:solidFill>
              </a:rPr>
              <a:t>Healthy living </a:t>
            </a:r>
            <a:r>
              <a:rPr lang="en-US" sz="1200" dirty="0">
                <a:solidFill>
                  <a:srgbClr val="666666"/>
                </a:solidFill>
              </a:rPr>
              <a:t>amongst the entire nation</a:t>
            </a:r>
            <a:endParaRPr sz="1200" dirty="0">
              <a:solidFill>
                <a:srgbClr val="666666"/>
              </a:solidFill>
            </a:endParaRPr>
          </a:p>
          <a:p>
            <a:pPr marL="457200" marR="0" lvl="0" indent="-304800" algn="l" rtl="0">
              <a:lnSpc>
                <a:spcPct val="115000"/>
              </a:lnSpc>
              <a:spcBef>
                <a:spcPts val="0"/>
              </a:spcBef>
              <a:spcAft>
                <a:spcPts val="0"/>
              </a:spcAft>
              <a:buClr>
                <a:srgbClr val="666666"/>
              </a:buClr>
              <a:buSzPts val="1200"/>
              <a:buChar char="●"/>
            </a:pPr>
            <a:r>
              <a:rPr lang="en" sz="1200" dirty="0">
                <a:solidFill>
                  <a:srgbClr val="666666"/>
                </a:solidFill>
              </a:rPr>
              <a:t>Social Responsibility </a:t>
            </a:r>
            <a:r>
              <a:rPr lang="en-US" sz="1200" dirty="0">
                <a:solidFill>
                  <a:srgbClr val="666666"/>
                </a:solidFill>
              </a:rPr>
              <a:t>of giving back to the society</a:t>
            </a:r>
            <a:endParaRPr sz="1200" dirty="0">
              <a:solidFill>
                <a:srgbClr val="666666"/>
              </a:solidFill>
            </a:endParaRPr>
          </a:p>
          <a:p>
            <a:pPr marL="0" marR="0" lvl="0" indent="0" algn="l" rtl="0">
              <a:lnSpc>
                <a:spcPct val="115000"/>
              </a:lnSpc>
              <a:spcBef>
                <a:spcPts val="0"/>
              </a:spcBef>
              <a:spcAft>
                <a:spcPts val="0"/>
              </a:spcAft>
              <a:buClr>
                <a:schemeClr val="accent1"/>
              </a:buClr>
              <a:buFont typeface="Roboto"/>
              <a:buNone/>
            </a:pPr>
            <a:endParaRPr dirty="0">
              <a:solidFill>
                <a:srgbClr val="3C78D8"/>
              </a:solidFill>
            </a:endParaRPr>
          </a:p>
          <a:p>
            <a:pPr marL="0" marR="0" lvl="0" indent="0" algn="l" rtl="0">
              <a:lnSpc>
                <a:spcPct val="115000"/>
              </a:lnSpc>
              <a:spcBef>
                <a:spcPts val="0"/>
              </a:spcBef>
              <a:spcAft>
                <a:spcPts val="0"/>
              </a:spcAft>
              <a:buClr>
                <a:schemeClr val="accent1"/>
              </a:buClr>
              <a:buFont typeface="Roboto"/>
              <a:buNone/>
            </a:pPr>
            <a:endParaRPr dirty="0">
              <a:solidFill>
                <a:srgbClr val="3C78D8"/>
              </a:solidFill>
            </a:endParaRPr>
          </a:p>
          <a:p>
            <a:pPr marL="0" marR="0" lvl="0" indent="0" algn="l" rtl="0">
              <a:lnSpc>
                <a:spcPct val="115000"/>
              </a:lnSpc>
              <a:spcBef>
                <a:spcPts val="0"/>
              </a:spcBef>
              <a:spcAft>
                <a:spcPts val="0"/>
              </a:spcAft>
              <a:buClr>
                <a:schemeClr val="accent1"/>
              </a:buClr>
              <a:buFont typeface="Roboto"/>
              <a:buNone/>
            </a:pPr>
            <a:endParaRPr sz="1000" b="0" i="1" u="none" strike="noStrike" cap="none" dirty="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6"/>
          <p:cNvSpPr txBox="1">
            <a:spLocks noGrp="1"/>
          </p:cNvSpPr>
          <p:nvPr>
            <p:ph type="title"/>
          </p:nvPr>
        </p:nvSpPr>
        <p:spPr>
          <a:xfrm>
            <a:off x="167100" y="141375"/>
            <a:ext cx="3892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 </a:t>
            </a:r>
            <a:r>
              <a:rPr lang="en-US" dirty="0"/>
              <a:t>Scenario</a:t>
            </a:r>
            <a:endParaRPr dirty="0"/>
          </a:p>
        </p:txBody>
      </p:sp>
      <p:sp>
        <p:nvSpPr>
          <p:cNvPr id="708" name="Google Shape;708;p76"/>
          <p:cNvSpPr txBox="1">
            <a:spLocks noGrp="1"/>
          </p:cNvSpPr>
          <p:nvPr>
            <p:ph type="body" idx="1"/>
          </p:nvPr>
        </p:nvSpPr>
        <p:spPr>
          <a:xfrm>
            <a:off x="5078296" y="2243165"/>
            <a:ext cx="3315000" cy="1407508"/>
          </a:xfrm>
          <a:prstGeom prst="rect">
            <a:avLst/>
          </a:prstGeom>
          <a:solidFill>
            <a:srgbClr val="00A591"/>
          </a:solidFill>
        </p:spPr>
        <p:txBody>
          <a:bodyPr spcFirstLastPara="1" wrap="square" lIns="91425" tIns="91425" rIns="91425" bIns="91425" anchor="t" anchorCtr="0">
            <a:normAutofit fontScale="70000" lnSpcReduction="20000"/>
          </a:bodyPr>
          <a:lstStyle/>
          <a:p>
            <a:pPr marL="0" indent="0">
              <a:lnSpc>
                <a:spcPct val="100000"/>
              </a:lnSpc>
              <a:spcBef>
                <a:spcPts val="50"/>
              </a:spcBef>
            </a:pPr>
            <a:r>
              <a:rPr lang="en" sz="1100" i="1" dirty="0">
                <a:solidFill>
                  <a:schemeClr val="tx1"/>
                </a:solidFill>
              </a:rPr>
              <a:t>Current </a:t>
            </a:r>
            <a:r>
              <a:rPr lang="en-US" sz="1100" i="1" dirty="0">
                <a:solidFill>
                  <a:schemeClr val="tx1"/>
                </a:solidFill>
              </a:rPr>
              <a:t>Market reach </a:t>
            </a:r>
            <a:r>
              <a:rPr lang="en-US" sz="1100" dirty="0">
                <a:solidFill>
                  <a:schemeClr val="tx1"/>
                </a:solidFill>
              </a:rPr>
              <a:t>-</a:t>
            </a:r>
          </a:p>
          <a:p>
            <a:pPr marL="457200" lvl="1" indent="0">
              <a:lnSpc>
                <a:spcPct val="100000"/>
              </a:lnSpc>
              <a:spcBef>
                <a:spcPts val="50"/>
              </a:spcBef>
            </a:pPr>
            <a:r>
              <a:rPr lang="en-US" sz="1100" dirty="0">
                <a:solidFill>
                  <a:schemeClr val="tx1"/>
                </a:solidFill>
              </a:rPr>
              <a:t>Facebook – 15000</a:t>
            </a:r>
          </a:p>
          <a:p>
            <a:pPr marL="457200" lvl="1" indent="0">
              <a:lnSpc>
                <a:spcPct val="100000"/>
              </a:lnSpc>
              <a:spcBef>
                <a:spcPts val="50"/>
              </a:spcBef>
            </a:pPr>
            <a:r>
              <a:rPr lang="en-US" sz="1100" dirty="0">
                <a:solidFill>
                  <a:schemeClr val="tx1"/>
                </a:solidFill>
              </a:rPr>
              <a:t>Mailing lists – 1100</a:t>
            </a:r>
          </a:p>
          <a:p>
            <a:pPr marL="457200" lvl="1" indent="0">
              <a:lnSpc>
                <a:spcPct val="100000"/>
              </a:lnSpc>
              <a:spcBef>
                <a:spcPts val="50"/>
              </a:spcBef>
            </a:pPr>
            <a:r>
              <a:rPr lang="en-US" sz="1100" dirty="0">
                <a:solidFill>
                  <a:schemeClr val="tx1"/>
                </a:solidFill>
              </a:rPr>
              <a:t>AdWords – 578 impressions</a:t>
            </a:r>
          </a:p>
          <a:p>
            <a:pPr marL="0" lvl="0" indent="0" algn="l" rtl="0">
              <a:spcBef>
                <a:spcPts val="0"/>
              </a:spcBef>
              <a:spcAft>
                <a:spcPts val="0"/>
              </a:spcAft>
              <a:buClr>
                <a:schemeClr val="accent1"/>
              </a:buClr>
              <a:buFont typeface="Roboto"/>
              <a:buNone/>
            </a:pPr>
            <a:r>
              <a:rPr lang="en" sz="1100" i="1" dirty="0">
                <a:solidFill>
                  <a:schemeClr val="tx1"/>
                </a:solidFill>
              </a:rPr>
              <a:t>Current Marketing budget </a:t>
            </a:r>
            <a:r>
              <a:rPr lang="en" sz="1100" dirty="0">
                <a:solidFill>
                  <a:schemeClr val="tx1"/>
                </a:solidFill>
              </a:rPr>
              <a:t>: $4,500 – $24,999</a:t>
            </a:r>
          </a:p>
          <a:p>
            <a:pPr marL="0" lvl="0" indent="0" algn="l" rtl="0">
              <a:spcBef>
                <a:spcPts val="0"/>
              </a:spcBef>
              <a:spcAft>
                <a:spcPts val="0"/>
              </a:spcAft>
              <a:buClr>
                <a:schemeClr val="accent1"/>
              </a:buClr>
              <a:buFont typeface="Roboto"/>
              <a:buNone/>
            </a:pPr>
            <a:r>
              <a:rPr lang="en-US" sz="1100" dirty="0">
                <a:solidFill>
                  <a:schemeClr val="tx1"/>
                </a:solidFill>
              </a:rPr>
              <a:t>Potential Google AdWords Market reach:</a:t>
            </a:r>
          </a:p>
          <a:p>
            <a:pPr marL="0" lvl="0" indent="0" algn="l" rtl="0">
              <a:spcBef>
                <a:spcPts val="0"/>
              </a:spcBef>
              <a:spcAft>
                <a:spcPts val="0"/>
              </a:spcAft>
              <a:buClr>
                <a:schemeClr val="accent1"/>
              </a:buClr>
              <a:buFont typeface="Roboto"/>
              <a:buNone/>
            </a:pPr>
            <a:r>
              <a:rPr lang="en-US" sz="1100" dirty="0">
                <a:solidFill>
                  <a:schemeClr val="tx1"/>
                </a:solidFill>
              </a:rPr>
              <a:t>1,500,000 people for membership and awareness campaigns - Targeting Bristol area.</a:t>
            </a:r>
          </a:p>
          <a:p>
            <a:pPr marL="0" lvl="0" indent="0" algn="l" rtl="0">
              <a:spcBef>
                <a:spcPts val="0"/>
              </a:spcBef>
              <a:spcAft>
                <a:spcPts val="0"/>
              </a:spcAft>
              <a:buClr>
                <a:schemeClr val="accent1"/>
              </a:buClr>
              <a:buFont typeface="Roboto"/>
              <a:buNone/>
            </a:pPr>
            <a:r>
              <a:rPr lang="en-US" sz="1100" dirty="0">
                <a:solidFill>
                  <a:schemeClr val="tx1"/>
                </a:solidFill>
              </a:rPr>
              <a:t>29500,000 people for getting donation campaign - Targeting Tennessee and Virginia states</a:t>
            </a:r>
          </a:p>
          <a:p>
            <a:pPr marL="0" lvl="0" indent="0" algn="l" rtl="0">
              <a:spcBef>
                <a:spcPts val="0"/>
              </a:spcBef>
              <a:spcAft>
                <a:spcPts val="0"/>
              </a:spcAft>
              <a:buClr>
                <a:schemeClr val="accent1"/>
              </a:buClr>
              <a:buFont typeface="Roboto"/>
              <a:buNone/>
            </a:pPr>
            <a:endParaRPr lang="en-US" sz="1100" dirty="0">
              <a:solidFill>
                <a:schemeClr val="tx1"/>
              </a:solidFill>
            </a:endParaRPr>
          </a:p>
          <a:p>
            <a:pPr marL="0" lvl="0" indent="0" algn="l" rtl="0">
              <a:spcBef>
                <a:spcPts val="0"/>
              </a:spcBef>
              <a:spcAft>
                <a:spcPts val="0"/>
              </a:spcAft>
              <a:buClr>
                <a:schemeClr val="accent1"/>
              </a:buClr>
              <a:buFont typeface="Roboto"/>
              <a:buNone/>
            </a:pPr>
            <a:endParaRPr sz="1100" dirty="0">
              <a:solidFill>
                <a:schemeClr val="tx1"/>
              </a:solidFill>
            </a:endParaRPr>
          </a:p>
        </p:txBody>
      </p:sp>
      <p:sp>
        <p:nvSpPr>
          <p:cNvPr id="709" name="Google Shape;709;p76"/>
          <p:cNvSpPr txBox="1">
            <a:spLocks noGrp="1"/>
          </p:cNvSpPr>
          <p:nvPr>
            <p:ph type="body" idx="2"/>
          </p:nvPr>
        </p:nvSpPr>
        <p:spPr>
          <a:xfrm>
            <a:off x="167100" y="701749"/>
            <a:ext cx="3640200" cy="413207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pPr>
            <a:r>
              <a:rPr lang="en-US" sz="1100" i="1" spc="300" dirty="0"/>
              <a:t>WEBSITE EVALUATION:</a:t>
            </a:r>
          </a:p>
          <a:p>
            <a:pPr marL="0" lvl="0" indent="0"/>
            <a:r>
              <a:rPr lang="en-US" sz="1100" b="1" dirty="0"/>
              <a:t>Strength:</a:t>
            </a:r>
          </a:p>
          <a:p>
            <a:pPr marL="0" lvl="0" indent="0"/>
            <a:r>
              <a:rPr lang="en-US" sz="1100" b="1" dirty="0"/>
              <a:t>Rich in content and easy navigation to different webpages and sub sections of the website; adds to the performance and presentability of the website.</a:t>
            </a:r>
          </a:p>
          <a:p>
            <a:pPr marL="0" lvl="0" indent="0"/>
            <a:endParaRPr lang="en" sz="1100" i="1" spc="300" dirty="0"/>
          </a:p>
          <a:p>
            <a:pPr marL="0" lvl="0" indent="0"/>
            <a:r>
              <a:rPr lang="en-US" sz="1100" b="1" dirty="0"/>
              <a:t>Call to action:</a:t>
            </a:r>
          </a:p>
          <a:p>
            <a:pPr marL="0" lvl="0" indent="0"/>
            <a:r>
              <a:rPr lang="en-US" sz="1100" b="1" dirty="0"/>
              <a:t>Bristol YMCA website has several messages, links and content that calls for action and attracts people to join their cause. They also can add promotions to expedite people’s actions.</a:t>
            </a:r>
          </a:p>
          <a:p>
            <a:pPr marL="0" lvl="0" indent="0"/>
            <a:endParaRPr lang="en-US" sz="1100" b="1" dirty="0"/>
          </a:p>
          <a:p>
            <a:pPr marL="0" indent="0"/>
            <a:r>
              <a:rPr lang="en-US" sz="1100" b="1" dirty="0"/>
              <a:t>Area for improvement:</a:t>
            </a:r>
          </a:p>
          <a:p>
            <a:pPr marL="171450" indent="-171450">
              <a:buFont typeface="Arial" panose="020B0604020202020204" pitchFamily="34" charset="0"/>
              <a:buChar char="•"/>
            </a:pPr>
            <a:r>
              <a:rPr lang="en-US" sz="1100" b="1" dirty="0"/>
              <a:t>Add more Java script to make the website more dynamic</a:t>
            </a:r>
          </a:p>
          <a:p>
            <a:pPr marL="171450" indent="-171450">
              <a:buFont typeface="Arial" panose="020B0604020202020204" pitchFamily="34" charset="0"/>
              <a:buChar char="•"/>
            </a:pPr>
            <a:r>
              <a:rPr lang="en-US" sz="1100" b="1" dirty="0"/>
              <a:t>SEO optimization for all pages and programs</a:t>
            </a:r>
          </a:p>
          <a:p>
            <a:pPr marL="171450" indent="-171450">
              <a:buFont typeface="Arial" panose="020B0604020202020204" pitchFamily="34" charset="0"/>
              <a:buChar char="•"/>
            </a:pPr>
            <a:r>
              <a:rPr lang="en-US" sz="1100" b="1" dirty="0"/>
              <a:t>Adapting a mobile friendly or bootstrap theme. </a:t>
            </a:r>
          </a:p>
          <a:p>
            <a:pPr marL="0" indent="0"/>
            <a:r>
              <a:rPr lang="en-US" sz="1100" b="1" dirty="0"/>
              <a:t>A mobile friendly version would add on to the value of the website since many customers use mobile devices.</a:t>
            </a:r>
          </a:p>
        </p:txBody>
      </p:sp>
      <p:sp>
        <p:nvSpPr>
          <p:cNvPr id="710" name="Google Shape;710;p76"/>
          <p:cNvSpPr txBox="1">
            <a:spLocks noGrp="1"/>
          </p:cNvSpPr>
          <p:nvPr>
            <p:ph type="body" idx="3"/>
          </p:nvPr>
        </p:nvSpPr>
        <p:spPr>
          <a:xfrm>
            <a:off x="4639094" y="3712212"/>
            <a:ext cx="4082568" cy="1276797"/>
          </a:xfrm>
          <a:prstGeom prst="rect">
            <a:avLst/>
          </a:prstGeom>
          <a:solidFill>
            <a:srgbClr val="00A591"/>
          </a:solidFill>
        </p:spPr>
        <p:txBody>
          <a:bodyPr spcFirstLastPara="1" wrap="square" lIns="91425" tIns="91425" rIns="91425" bIns="91425" anchor="t" anchorCtr="0">
            <a:normAutofit fontScale="85000" lnSpcReduction="20000"/>
          </a:bodyPr>
          <a:lstStyle/>
          <a:p>
            <a:r>
              <a:rPr lang="en-US" dirty="0">
                <a:solidFill>
                  <a:schemeClr val="tx1"/>
                </a:solidFill>
              </a:rPr>
              <a:t>● </a:t>
            </a:r>
            <a:r>
              <a:rPr lang="en-US" i="1" u="sng" dirty="0">
                <a:solidFill>
                  <a:schemeClr val="tx1"/>
                </a:solidFill>
              </a:rPr>
              <a:t>Online Channels used:</a:t>
            </a:r>
            <a:r>
              <a:rPr lang="en-US" dirty="0">
                <a:solidFill>
                  <a:schemeClr val="tx1"/>
                </a:solidFill>
              </a:rPr>
              <a:t>  Online Advertising on Facebook, YouTube videos, Email newsletter, Social-Facebook, twitter, Instagram</a:t>
            </a:r>
          </a:p>
          <a:p>
            <a:endParaRPr lang="en-US" sz="1100" dirty="0">
              <a:solidFill>
                <a:schemeClr val="tx1"/>
              </a:solidFill>
            </a:endParaRPr>
          </a:p>
          <a:p>
            <a:r>
              <a:rPr lang="en-US" dirty="0">
                <a:solidFill>
                  <a:schemeClr val="tx1"/>
                </a:solidFill>
              </a:rPr>
              <a:t>● </a:t>
            </a:r>
            <a:r>
              <a:rPr lang="en-US" i="1" u="sng" dirty="0">
                <a:solidFill>
                  <a:schemeClr val="tx1"/>
                </a:solidFill>
              </a:rPr>
              <a:t>Offline channels:</a:t>
            </a:r>
            <a:r>
              <a:rPr lang="en-US" dirty="0">
                <a:solidFill>
                  <a:schemeClr val="tx1"/>
                </a:solidFill>
              </a:rPr>
              <a:t>  Direct Mailings like postcards, Fundraising in Public areas (we have a lobby), event marketing (annual meeting, community trunk or treat)</a:t>
            </a:r>
            <a:endParaRPr lang="en-US" sz="1100" dirty="0">
              <a:solidFill>
                <a:schemeClr val="tx1"/>
              </a:solidFill>
            </a:endParaRPr>
          </a:p>
          <a:p>
            <a:pPr marL="0" lvl="0" indent="0">
              <a:spcBef>
                <a:spcPts val="1400"/>
              </a:spcBef>
              <a:buClr>
                <a:schemeClr val="accent2"/>
              </a:buClr>
              <a:buSzPts val="1100"/>
            </a:pPr>
            <a:endParaRPr lang="en-US" sz="1100" dirty="0">
              <a:solidFill>
                <a:schemeClr val="tx1"/>
              </a:solidFill>
            </a:endParaRPr>
          </a:p>
        </p:txBody>
      </p:sp>
      <p:pic>
        <p:nvPicPr>
          <p:cNvPr id="2" name="Picture 1">
            <a:extLst>
              <a:ext uri="{FF2B5EF4-FFF2-40B4-BE49-F238E27FC236}">
                <a16:creationId xmlns:a16="http://schemas.microsoft.com/office/drawing/2014/main" id="{12713EEC-9333-4D05-A8F9-5F4A4A894563}"/>
              </a:ext>
            </a:extLst>
          </p:cNvPr>
          <p:cNvPicPr>
            <a:picLocks noChangeAspect="1"/>
          </p:cNvPicPr>
          <p:nvPr/>
        </p:nvPicPr>
        <p:blipFill>
          <a:blip r:embed="rId3"/>
          <a:stretch>
            <a:fillRect/>
          </a:stretch>
        </p:blipFill>
        <p:spPr>
          <a:xfrm>
            <a:off x="4694513" y="406145"/>
            <a:ext cx="4082567" cy="1751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6" name="Google Shape;716;p77"/>
          <p:cNvSpPr/>
          <p:nvPr/>
        </p:nvSpPr>
        <p:spPr>
          <a:xfrm>
            <a:off x="3024225" y="1680625"/>
            <a:ext cx="5263500" cy="824400"/>
          </a:xfrm>
          <a:prstGeom prst="rect">
            <a:avLst/>
          </a:prstGeom>
          <a:solidFill>
            <a:srgbClr val="6AA84F">
              <a:alpha val="67060"/>
            </a:srgbClr>
          </a:solidFill>
          <a:ln>
            <a:noFill/>
          </a:ln>
        </p:spPr>
        <p:txBody>
          <a:bodyPr spcFirstLastPara="1" wrap="square" lIns="91425" tIns="91425" rIns="91425" bIns="91425" anchor="ctr" anchorCtr="0">
            <a:noAutofit/>
          </a:bodyPr>
          <a:lstStyle/>
          <a:p>
            <a:pPr marL="457200" marR="0" lvl="0" indent="-304800" algn="l" rtl="0">
              <a:lnSpc>
                <a:spcPct val="115000"/>
              </a:lnSpc>
              <a:spcBef>
                <a:spcPts val="0"/>
              </a:spcBef>
              <a:spcAft>
                <a:spcPts val="0"/>
              </a:spcAft>
              <a:buClr>
                <a:schemeClr val="accent1"/>
              </a:buClr>
              <a:buFont typeface="Arial"/>
              <a:buNone/>
            </a:pPr>
            <a:endParaRPr sz="1000" b="0" i="0" u="none" strike="noStrike" cap="none">
              <a:solidFill>
                <a:srgbClr val="000000"/>
              </a:solidFill>
              <a:latin typeface="Arial"/>
              <a:ea typeface="Arial"/>
              <a:cs typeface="Arial"/>
              <a:sym typeface="Arial"/>
            </a:endParaRPr>
          </a:p>
        </p:txBody>
      </p:sp>
      <p:sp>
        <p:nvSpPr>
          <p:cNvPr id="717" name="Google Shape;717;p77"/>
          <p:cNvSpPr/>
          <p:nvPr/>
        </p:nvSpPr>
        <p:spPr>
          <a:xfrm>
            <a:off x="3024225" y="2546991"/>
            <a:ext cx="5263500" cy="938100"/>
          </a:xfrm>
          <a:prstGeom prst="rect">
            <a:avLst/>
          </a:prstGeom>
          <a:solidFill>
            <a:srgbClr val="3369E8">
              <a:alpha val="7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8" name="Google Shape;718;p77"/>
          <p:cNvSpPr/>
          <p:nvPr/>
        </p:nvSpPr>
        <p:spPr>
          <a:xfrm>
            <a:off x="903400" y="372716"/>
            <a:ext cx="2111700" cy="1144234"/>
          </a:xfrm>
          <a:prstGeom prst="rect">
            <a:avLst/>
          </a:prstGeom>
          <a:solidFill>
            <a:srgbClr val="FFFFFF"/>
          </a:solidFill>
          <a:ln w="9525" cap="flat" cmpd="sng">
            <a:solidFill>
              <a:srgbClr val="FFCC5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7"/>
          <p:cNvSpPr txBox="1"/>
          <p:nvPr/>
        </p:nvSpPr>
        <p:spPr>
          <a:xfrm>
            <a:off x="1270950" y="756300"/>
            <a:ext cx="16413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4B400"/>
              </a:buClr>
              <a:buFont typeface="Roboto"/>
              <a:buNone/>
            </a:pPr>
            <a:r>
              <a:rPr lang="en" dirty="0">
                <a:solidFill>
                  <a:srgbClr val="F4B400"/>
                </a:solidFill>
                <a:latin typeface="Roboto"/>
                <a:ea typeface="Roboto"/>
                <a:cs typeface="Roboto"/>
                <a:sym typeface="Roboto"/>
              </a:rPr>
              <a:t>A</a:t>
            </a:r>
            <a:r>
              <a:rPr lang="en" sz="1400" b="0" i="0" u="none" strike="noStrike" cap="none" dirty="0">
                <a:solidFill>
                  <a:srgbClr val="F4B400"/>
                </a:solidFill>
                <a:latin typeface="Roboto"/>
                <a:ea typeface="Roboto"/>
                <a:cs typeface="Roboto"/>
                <a:sym typeface="Roboto"/>
              </a:rPr>
              <a:t>wareness </a:t>
            </a:r>
            <a:r>
              <a:rPr lang="en-US" sz="1400" b="0" i="0" u="none" strike="noStrike" cap="none" dirty="0">
                <a:solidFill>
                  <a:srgbClr val="F4B400"/>
                </a:solidFill>
                <a:latin typeface="Roboto"/>
                <a:ea typeface="Roboto"/>
                <a:cs typeface="Roboto"/>
                <a:sym typeface="Roboto"/>
              </a:rPr>
              <a:t>Mission</a:t>
            </a:r>
            <a:endParaRPr dirty="0"/>
          </a:p>
        </p:txBody>
      </p:sp>
      <p:pic>
        <p:nvPicPr>
          <p:cNvPr id="720" name="Google Shape;720;p77"/>
          <p:cNvPicPr preferRelativeResize="0"/>
          <p:nvPr/>
        </p:nvPicPr>
        <p:blipFill rotWithShape="1">
          <a:blip r:embed="rId3">
            <a:alphaModFix/>
          </a:blip>
          <a:srcRect/>
          <a:stretch/>
        </p:blipFill>
        <p:spPr>
          <a:xfrm>
            <a:off x="1019600" y="954224"/>
            <a:ext cx="148500" cy="148500"/>
          </a:xfrm>
          <a:prstGeom prst="rect">
            <a:avLst/>
          </a:prstGeom>
          <a:noFill/>
          <a:ln>
            <a:noFill/>
          </a:ln>
        </p:spPr>
      </p:pic>
      <p:sp>
        <p:nvSpPr>
          <p:cNvPr id="721" name="Google Shape;721;p77"/>
          <p:cNvSpPr/>
          <p:nvPr/>
        </p:nvSpPr>
        <p:spPr>
          <a:xfrm>
            <a:off x="903400" y="1588310"/>
            <a:ext cx="2111700" cy="897089"/>
          </a:xfrm>
          <a:prstGeom prst="rect">
            <a:avLst/>
          </a:prstGeom>
          <a:solidFill>
            <a:srgbClr val="FFFFFF"/>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2" name="Google Shape;722;p77"/>
          <p:cNvSpPr txBox="1"/>
          <p:nvPr/>
        </p:nvSpPr>
        <p:spPr>
          <a:xfrm>
            <a:off x="1306325" y="1763437"/>
            <a:ext cx="16413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AA84F"/>
              </a:buClr>
              <a:buFont typeface="Roboto"/>
              <a:buNone/>
            </a:pPr>
            <a:r>
              <a:rPr lang="en-US" dirty="0">
                <a:solidFill>
                  <a:srgbClr val="6AA84F"/>
                </a:solidFill>
                <a:latin typeface="Roboto"/>
                <a:ea typeface="Roboto"/>
                <a:cs typeface="Roboto"/>
                <a:sym typeface="Roboto"/>
              </a:rPr>
              <a:t>Cultivate </a:t>
            </a:r>
          </a:p>
          <a:p>
            <a:pPr marL="0" marR="0" lvl="0" indent="0" algn="l" rtl="0">
              <a:lnSpc>
                <a:spcPct val="100000"/>
              </a:lnSpc>
              <a:spcBef>
                <a:spcPts val="0"/>
              </a:spcBef>
              <a:spcAft>
                <a:spcPts val="0"/>
              </a:spcAft>
              <a:buClr>
                <a:srgbClr val="6AA84F"/>
              </a:buClr>
              <a:buFont typeface="Roboto"/>
              <a:buNone/>
            </a:pPr>
            <a:r>
              <a:rPr lang="en-US" dirty="0">
                <a:solidFill>
                  <a:srgbClr val="6AA84F"/>
                </a:solidFill>
                <a:latin typeface="Roboto"/>
                <a:ea typeface="Roboto"/>
                <a:cs typeface="Roboto"/>
                <a:sym typeface="Roboto"/>
              </a:rPr>
              <a:t>Donors</a:t>
            </a:r>
            <a:endParaRPr lang="en-US" dirty="0"/>
          </a:p>
        </p:txBody>
      </p:sp>
      <p:pic>
        <p:nvPicPr>
          <p:cNvPr id="723" name="Google Shape;723;p77"/>
          <p:cNvPicPr preferRelativeResize="0"/>
          <p:nvPr/>
        </p:nvPicPr>
        <p:blipFill rotWithShape="1">
          <a:blip r:embed="rId4">
            <a:alphaModFix/>
          </a:blip>
          <a:srcRect/>
          <a:stretch/>
        </p:blipFill>
        <p:spPr>
          <a:xfrm>
            <a:off x="921594" y="1960512"/>
            <a:ext cx="417900" cy="198000"/>
          </a:xfrm>
          <a:prstGeom prst="rect">
            <a:avLst/>
          </a:prstGeom>
          <a:noFill/>
          <a:ln>
            <a:noFill/>
          </a:ln>
        </p:spPr>
      </p:pic>
      <p:sp>
        <p:nvSpPr>
          <p:cNvPr id="724" name="Google Shape;724;p77"/>
          <p:cNvSpPr txBox="1"/>
          <p:nvPr/>
        </p:nvSpPr>
        <p:spPr>
          <a:xfrm>
            <a:off x="3024224" y="2590295"/>
            <a:ext cx="48972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000" b="0" i="0" u="none" strike="noStrike" cap="none">
              <a:solidFill>
                <a:schemeClr val="accent1"/>
              </a:solidFill>
              <a:latin typeface="Arial"/>
              <a:ea typeface="Arial"/>
              <a:cs typeface="Arial"/>
              <a:sym typeface="Arial"/>
            </a:endParaRPr>
          </a:p>
        </p:txBody>
      </p:sp>
      <p:sp>
        <p:nvSpPr>
          <p:cNvPr id="725" name="Google Shape;725;p77"/>
          <p:cNvSpPr/>
          <p:nvPr/>
        </p:nvSpPr>
        <p:spPr>
          <a:xfrm>
            <a:off x="903400" y="3550018"/>
            <a:ext cx="2120824" cy="1091255"/>
          </a:xfrm>
          <a:prstGeom prst="rect">
            <a:avLst/>
          </a:prstGeom>
          <a:solidFill>
            <a:srgbClr val="FFFFFF"/>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6" name="Google Shape;726;p77"/>
          <p:cNvSpPr txBox="1"/>
          <p:nvPr/>
        </p:nvSpPr>
        <p:spPr>
          <a:xfrm>
            <a:off x="1339625" y="3787850"/>
            <a:ext cx="15444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8E7CC3"/>
              </a:buClr>
              <a:buFont typeface="Roboto"/>
              <a:buNone/>
            </a:pPr>
            <a:r>
              <a:rPr lang="en" dirty="0">
                <a:solidFill>
                  <a:srgbClr val="8E7CC3"/>
                </a:solidFill>
                <a:latin typeface="Roboto"/>
                <a:ea typeface="Roboto"/>
                <a:cs typeface="Roboto"/>
                <a:sym typeface="Roboto"/>
              </a:rPr>
              <a:t>Promote Events</a:t>
            </a:r>
            <a:endParaRPr dirty="0"/>
          </a:p>
        </p:txBody>
      </p:sp>
      <p:sp>
        <p:nvSpPr>
          <p:cNvPr id="727" name="Google Shape;727;p77"/>
          <p:cNvSpPr/>
          <p:nvPr/>
        </p:nvSpPr>
        <p:spPr>
          <a:xfrm>
            <a:off x="903400" y="2556759"/>
            <a:ext cx="2111700" cy="9219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8" name="Google Shape;728;p77"/>
          <p:cNvSpPr txBox="1"/>
          <p:nvPr/>
        </p:nvSpPr>
        <p:spPr>
          <a:xfrm>
            <a:off x="1273025" y="2775625"/>
            <a:ext cx="1544400" cy="56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Font typeface="Roboto"/>
              <a:buNone/>
            </a:pPr>
            <a:r>
              <a:rPr lang="en">
                <a:solidFill>
                  <a:srgbClr val="4285F4"/>
                </a:solidFill>
                <a:latin typeface="Roboto"/>
                <a:ea typeface="Roboto"/>
                <a:cs typeface="Roboto"/>
                <a:sym typeface="Roboto"/>
              </a:rPr>
              <a:t>Recruit Volunteers</a:t>
            </a:r>
            <a:endParaRPr/>
          </a:p>
        </p:txBody>
      </p:sp>
      <p:pic>
        <p:nvPicPr>
          <p:cNvPr id="729" name="Google Shape;729;p77"/>
          <p:cNvPicPr preferRelativeResize="0"/>
          <p:nvPr/>
        </p:nvPicPr>
        <p:blipFill rotWithShape="1">
          <a:blip r:embed="rId5">
            <a:alphaModFix amt="90000"/>
          </a:blip>
          <a:srcRect/>
          <a:stretch/>
        </p:blipFill>
        <p:spPr>
          <a:xfrm rot="10800000">
            <a:off x="1063423" y="2975250"/>
            <a:ext cx="148500" cy="148500"/>
          </a:xfrm>
          <a:prstGeom prst="rect">
            <a:avLst/>
          </a:prstGeom>
          <a:noFill/>
          <a:ln>
            <a:noFill/>
          </a:ln>
        </p:spPr>
      </p:pic>
      <p:pic>
        <p:nvPicPr>
          <p:cNvPr id="730" name="Google Shape;730;p77"/>
          <p:cNvPicPr preferRelativeResize="0"/>
          <p:nvPr/>
        </p:nvPicPr>
        <p:blipFill rotWithShape="1">
          <a:blip r:embed="rId6">
            <a:alphaModFix/>
          </a:blip>
          <a:srcRect/>
          <a:stretch/>
        </p:blipFill>
        <p:spPr>
          <a:xfrm>
            <a:off x="948150" y="3990200"/>
            <a:ext cx="417900" cy="137700"/>
          </a:xfrm>
          <a:prstGeom prst="rect">
            <a:avLst/>
          </a:prstGeom>
          <a:noFill/>
          <a:ln>
            <a:noFill/>
          </a:ln>
        </p:spPr>
      </p:pic>
      <p:sp>
        <p:nvSpPr>
          <p:cNvPr id="731" name="Google Shape;731;p77"/>
          <p:cNvSpPr/>
          <p:nvPr/>
        </p:nvSpPr>
        <p:spPr>
          <a:xfrm>
            <a:off x="3015100" y="394072"/>
            <a:ext cx="5263500" cy="1144303"/>
          </a:xfrm>
          <a:prstGeom prst="rect">
            <a:avLst/>
          </a:prstGeom>
          <a:solidFill>
            <a:srgbClr val="FFCC50">
              <a:alpha val="87840"/>
            </a:srgbClr>
          </a:solidFill>
          <a:ln w="9525" cap="flat" cmpd="sng">
            <a:solidFill>
              <a:srgbClr val="F1C232">
                <a:alpha val="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595959"/>
              </a:buClr>
              <a:buFont typeface="Arial"/>
              <a:buNone/>
            </a:pPr>
            <a:r>
              <a:rPr lang="en-US" sz="1100" dirty="0">
                <a:solidFill>
                  <a:srgbClr val="595959"/>
                </a:solidFill>
              </a:rPr>
              <a:t>Our primary goals is to help YMCA to recruit more members and volunteers. Also we aim to earn donations, raising awareness and Reach out to people who need help.</a:t>
            </a:r>
            <a:r>
              <a:rPr lang="en" sz="1100" dirty="0">
                <a:solidFill>
                  <a:srgbClr val="595959"/>
                </a:solidFill>
              </a:rPr>
              <a:t> </a:t>
            </a:r>
            <a:r>
              <a:rPr lang="en-US" sz="1100" dirty="0">
                <a:solidFill>
                  <a:srgbClr val="595959"/>
                </a:solidFill>
              </a:rPr>
              <a:t>We are running </a:t>
            </a:r>
            <a:r>
              <a:rPr lang="en-US" sz="1100" b="1" dirty="0">
                <a:solidFill>
                  <a:srgbClr val="595959"/>
                </a:solidFill>
              </a:rPr>
              <a:t>Awareness Campaign</a:t>
            </a:r>
            <a:r>
              <a:rPr lang="en-US" sz="1100" dirty="0">
                <a:solidFill>
                  <a:srgbClr val="595959"/>
                </a:solidFill>
              </a:rPr>
              <a:t> to achieve this goal. This campaign is planning to promote their activities to encourage healthy life style for everyone, specially youth.</a:t>
            </a:r>
          </a:p>
          <a:p>
            <a:pPr marL="0" marR="0" lvl="0" indent="0" algn="l" rtl="0">
              <a:lnSpc>
                <a:spcPct val="115000"/>
              </a:lnSpc>
              <a:spcBef>
                <a:spcPts val="0"/>
              </a:spcBef>
              <a:spcAft>
                <a:spcPts val="0"/>
              </a:spcAft>
              <a:buClr>
                <a:srgbClr val="595959"/>
              </a:buClr>
              <a:buFont typeface="Arial"/>
              <a:buNone/>
            </a:pPr>
            <a:endParaRPr sz="1100" dirty="0">
              <a:solidFill>
                <a:srgbClr val="595959"/>
              </a:solidFill>
            </a:endParaRPr>
          </a:p>
        </p:txBody>
      </p:sp>
      <p:sp>
        <p:nvSpPr>
          <p:cNvPr id="732" name="Google Shape;732;p77"/>
          <p:cNvSpPr/>
          <p:nvPr/>
        </p:nvSpPr>
        <p:spPr>
          <a:xfrm>
            <a:off x="3024225" y="1571773"/>
            <a:ext cx="5263500" cy="884374"/>
          </a:xfrm>
          <a:prstGeom prst="rect">
            <a:avLst/>
          </a:prstGeom>
          <a:solidFill>
            <a:srgbClr val="7AB262"/>
          </a:solidFill>
          <a:ln w="9525" cap="flat" cmpd="sng">
            <a:solidFill>
              <a:srgbClr val="6AA84F">
                <a:alpha val="0"/>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rgbClr val="595959"/>
              </a:buClr>
              <a:buFont typeface="Arial"/>
              <a:buNone/>
            </a:pPr>
            <a:r>
              <a:rPr lang="en-US" sz="1100" dirty="0">
                <a:solidFill>
                  <a:srgbClr val="595959"/>
                </a:solidFill>
              </a:rPr>
              <a:t>Our second goal is to attract more number of donors to YMCA’s website. We are running the </a:t>
            </a:r>
            <a:r>
              <a:rPr lang="en-US" sz="1100" b="1" dirty="0">
                <a:solidFill>
                  <a:srgbClr val="595959"/>
                </a:solidFill>
              </a:rPr>
              <a:t>Contribution Campaign </a:t>
            </a:r>
            <a:r>
              <a:rPr lang="en-US" sz="1100" dirty="0">
                <a:solidFill>
                  <a:srgbClr val="595959"/>
                </a:solidFill>
              </a:rPr>
              <a:t>to help YMCA achieve their fund raising goals which total up to $500,000 annually.</a:t>
            </a:r>
            <a:br>
              <a:rPr lang="en-US" sz="1100" dirty="0">
                <a:solidFill>
                  <a:srgbClr val="595959"/>
                </a:solidFill>
              </a:rPr>
            </a:br>
            <a:r>
              <a:rPr lang="en" sz="1100" dirty="0">
                <a:solidFill>
                  <a:srgbClr val="595959"/>
                </a:solidFill>
              </a:rPr>
              <a:t>They send out emails, newsletters and post cards to th</a:t>
            </a:r>
            <a:r>
              <a:rPr lang="en-US" sz="1100" dirty="0">
                <a:solidFill>
                  <a:srgbClr val="595959"/>
                </a:solidFill>
              </a:rPr>
              <a:t>e donors and this is how they communicate with them.</a:t>
            </a:r>
          </a:p>
        </p:txBody>
      </p:sp>
      <p:sp>
        <p:nvSpPr>
          <p:cNvPr id="733" name="Google Shape;733;p77"/>
          <p:cNvSpPr txBox="1"/>
          <p:nvPr/>
        </p:nvSpPr>
        <p:spPr>
          <a:xfrm>
            <a:off x="3015100" y="2352096"/>
            <a:ext cx="4897200" cy="1141131"/>
          </a:xfrm>
          <a:prstGeom prst="rect">
            <a:avLst/>
          </a:prstGeom>
          <a:noFill/>
          <a:ln>
            <a:noFill/>
          </a:ln>
        </p:spPr>
        <p:txBody>
          <a:bodyPr spcFirstLastPara="1" wrap="square" lIns="91425" tIns="91425" rIns="91425" bIns="91425" anchor="t" anchorCtr="0">
            <a:noAutofit/>
          </a:bodyPr>
          <a:lstStyle/>
          <a:p>
            <a:pPr marL="0" marR="0" lvl="0" indent="0" algn="l" rtl="0">
              <a:spcBef>
                <a:spcPts val="1400"/>
              </a:spcBef>
              <a:spcAft>
                <a:spcPts val="0"/>
              </a:spcAft>
              <a:buClr>
                <a:srgbClr val="000000"/>
              </a:buClr>
              <a:buFont typeface="Arial"/>
              <a:buNone/>
            </a:pPr>
            <a:r>
              <a:rPr lang="en-US" sz="1050" b="0" i="0" u="none" strike="noStrike" cap="none" dirty="0">
                <a:solidFill>
                  <a:srgbClr val="595959"/>
                </a:solidFill>
                <a:latin typeface="+mj-lt"/>
                <a:ea typeface="Roboto"/>
                <a:cs typeface="Roboto"/>
                <a:sym typeface="Roboto"/>
              </a:rPr>
              <a:t>One of the other goals is to get mor</a:t>
            </a:r>
            <a:r>
              <a:rPr lang="en-US" sz="1050" dirty="0">
                <a:solidFill>
                  <a:srgbClr val="595959"/>
                </a:solidFill>
                <a:latin typeface="+mj-lt"/>
                <a:ea typeface="Roboto"/>
                <a:cs typeface="Roboto"/>
                <a:sym typeface="Roboto"/>
              </a:rPr>
              <a:t>e volunteers. </a:t>
            </a:r>
            <a:r>
              <a:rPr lang="en-US" sz="1050" b="0" i="0" u="none" strike="noStrike" cap="none" dirty="0">
                <a:solidFill>
                  <a:srgbClr val="595959"/>
                </a:solidFill>
                <a:latin typeface="+mj-lt"/>
                <a:ea typeface="Roboto"/>
                <a:cs typeface="Roboto"/>
                <a:sym typeface="Roboto"/>
              </a:rPr>
              <a:t>YMCA Bristol has 30 volunteers currently and faces a primary issue of recruiting more volunteers. </a:t>
            </a:r>
            <a:br>
              <a:rPr lang="en-US" sz="1050" b="0" i="0" u="none" strike="noStrike" cap="none" dirty="0">
                <a:solidFill>
                  <a:srgbClr val="595959"/>
                </a:solidFill>
                <a:latin typeface="+mj-lt"/>
                <a:ea typeface="Roboto"/>
                <a:cs typeface="Roboto"/>
                <a:sym typeface="Roboto"/>
              </a:rPr>
            </a:br>
            <a:r>
              <a:rPr lang="en-US" sz="1050" dirty="0">
                <a:solidFill>
                  <a:srgbClr val="595959"/>
                </a:solidFill>
                <a:latin typeface="+mj-lt"/>
                <a:ea typeface="Roboto"/>
                <a:cs typeface="Roboto"/>
                <a:sym typeface="Roboto"/>
              </a:rPr>
              <a:t>We are helping them attract more volunteers through our campaign strategy and running </a:t>
            </a:r>
            <a:r>
              <a:rPr lang="en-US" sz="1050" b="1" dirty="0">
                <a:solidFill>
                  <a:srgbClr val="595959"/>
                </a:solidFill>
                <a:latin typeface="+mj-lt"/>
                <a:ea typeface="Roboto"/>
                <a:cs typeface="Roboto"/>
                <a:sym typeface="Roboto"/>
              </a:rPr>
              <a:t>Membership Campaign</a:t>
            </a:r>
            <a:r>
              <a:rPr lang="en-US" sz="1050" dirty="0">
                <a:solidFill>
                  <a:srgbClr val="595959"/>
                </a:solidFill>
                <a:latin typeface="+mj-lt"/>
                <a:ea typeface="Roboto"/>
                <a:cs typeface="Roboto"/>
                <a:sym typeface="Roboto"/>
              </a:rPr>
              <a:t>. </a:t>
            </a:r>
            <a:r>
              <a:rPr lang="en-US" sz="1050" b="0" i="0" u="none" strike="noStrike" cap="none" dirty="0">
                <a:solidFill>
                  <a:srgbClr val="595959"/>
                </a:solidFill>
                <a:latin typeface="+mj-lt"/>
                <a:ea typeface="Roboto"/>
                <a:cs typeface="Roboto"/>
                <a:sym typeface="Roboto"/>
              </a:rPr>
              <a:t>We plan to use AdWords to create more awareness about their organization and add to their volunteer pool.</a:t>
            </a:r>
            <a:br>
              <a:rPr lang="en-US" sz="1050" b="0" i="0" u="none" strike="noStrike" cap="none" dirty="0">
                <a:solidFill>
                  <a:srgbClr val="595959"/>
                </a:solidFill>
                <a:latin typeface="+mj-lt"/>
                <a:ea typeface="Roboto"/>
                <a:cs typeface="Roboto"/>
                <a:sym typeface="Roboto"/>
              </a:rPr>
            </a:br>
            <a:endParaRPr sz="1050" b="0" i="0" u="none" strike="noStrike" cap="none" dirty="0">
              <a:solidFill>
                <a:srgbClr val="595959"/>
              </a:solidFill>
              <a:latin typeface="+mj-lt"/>
              <a:ea typeface="Roboto"/>
              <a:cs typeface="Roboto"/>
              <a:sym typeface="Roboto"/>
            </a:endParaRPr>
          </a:p>
        </p:txBody>
      </p:sp>
      <p:sp>
        <p:nvSpPr>
          <p:cNvPr id="734" name="Google Shape;734;p77"/>
          <p:cNvSpPr/>
          <p:nvPr/>
        </p:nvSpPr>
        <p:spPr>
          <a:xfrm>
            <a:off x="3032900" y="3550019"/>
            <a:ext cx="5245700" cy="1091254"/>
          </a:xfrm>
          <a:prstGeom prst="rect">
            <a:avLst/>
          </a:prstGeom>
          <a:solidFill>
            <a:srgbClr val="8E7CC3">
              <a:alpha val="71760"/>
            </a:srgbClr>
          </a:solidFill>
          <a:ln>
            <a:noFill/>
          </a:ln>
        </p:spPr>
        <p:txBody>
          <a:bodyPr spcFirstLastPara="1" wrap="square" lIns="91425" tIns="91425" rIns="91425" bIns="91425" anchor="ctr" anchorCtr="0">
            <a:noAutofit/>
          </a:bodyPr>
          <a:lstStyle/>
          <a:p>
            <a:pPr lvl="0">
              <a:lnSpc>
                <a:spcPct val="115000"/>
              </a:lnSpc>
              <a:buClr>
                <a:srgbClr val="595959"/>
              </a:buClr>
            </a:pPr>
            <a:r>
              <a:rPr lang="en-US" sz="1050" dirty="0">
                <a:solidFill>
                  <a:srgbClr val="595959"/>
                </a:solidFill>
              </a:rPr>
              <a:t>Another goal is to promote YMCA’s business and engage people in their events. They have on average 40 events with seasonal events like family fun events, Trunk or Treat and etc. Event scales varies from a few people to 500+.</a:t>
            </a:r>
          </a:p>
          <a:p>
            <a:pPr marL="0" marR="0" lvl="0" indent="0" algn="l" rtl="0">
              <a:lnSpc>
                <a:spcPct val="115000"/>
              </a:lnSpc>
              <a:spcBef>
                <a:spcPts val="0"/>
              </a:spcBef>
              <a:spcAft>
                <a:spcPts val="0"/>
              </a:spcAft>
              <a:buClr>
                <a:srgbClr val="595959"/>
              </a:buClr>
              <a:buFont typeface="Arial"/>
              <a:buNone/>
            </a:pPr>
            <a:r>
              <a:rPr lang="en-US" sz="1050" dirty="0">
                <a:solidFill>
                  <a:srgbClr val="595959"/>
                </a:solidFill>
              </a:rPr>
              <a:t>We are planning to promote events inside our </a:t>
            </a:r>
            <a:r>
              <a:rPr lang="en-US" sz="1050" b="1" dirty="0">
                <a:solidFill>
                  <a:srgbClr val="595959"/>
                </a:solidFill>
              </a:rPr>
              <a:t>Awareness Campaign </a:t>
            </a:r>
            <a:r>
              <a:rPr lang="en-US" sz="1050" dirty="0">
                <a:solidFill>
                  <a:srgbClr val="595959"/>
                </a:solidFill>
              </a:rPr>
              <a:t>and use event related keywords to create AdWords campaigns. We are also using Geotargeting  to raise awareness about their events and involve more people.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79"/>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Source:  Lorem ipsum dolor sit amet, consectetur adipiscing elit. Duis non erat sem</a:t>
            </a:r>
            <a:endParaRPr/>
          </a:p>
        </p:txBody>
      </p:sp>
      <p:sp>
        <p:nvSpPr>
          <p:cNvPr id="761" name="Google Shape;761;p79"/>
          <p:cNvSpPr txBox="1"/>
          <p:nvPr/>
        </p:nvSpPr>
        <p:spPr>
          <a:xfrm>
            <a:off x="102725" y="1682850"/>
            <a:ext cx="1244700" cy="86188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93C47D"/>
              </a:buClr>
              <a:buFont typeface="Arial"/>
              <a:buNone/>
            </a:pPr>
            <a:r>
              <a:rPr lang="en-US" b="1" dirty="0">
                <a:solidFill>
                  <a:srgbClr val="92D050"/>
                </a:solidFill>
              </a:rPr>
              <a:t>Increase Awareness/ Promote Events</a:t>
            </a:r>
            <a:endParaRPr b="1" dirty="0">
              <a:solidFill>
                <a:srgbClr val="92D050"/>
              </a:solidFill>
            </a:endParaRPr>
          </a:p>
        </p:txBody>
      </p:sp>
      <p:sp>
        <p:nvSpPr>
          <p:cNvPr id="764" name="Google Shape;764;p79"/>
          <p:cNvSpPr txBox="1"/>
          <p:nvPr/>
        </p:nvSpPr>
        <p:spPr>
          <a:xfrm>
            <a:off x="4493545" y="2587844"/>
            <a:ext cx="1242200" cy="871588"/>
          </a:xfrm>
          <a:prstGeom prst="rect">
            <a:avLst/>
          </a:prstGeom>
          <a:no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E06666"/>
              </a:buClr>
              <a:buFont typeface="Arial"/>
              <a:buNone/>
            </a:pPr>
            <a:r>
              <a:rPr lang="en-US" b="1" dirty="0">
                <a:solidFill>
                  <a:srgbClr val="E06666"/>
                </a:solidFill>
              </a:rPr>
              <a:t>Increase Members</a:t>
            </a:r>
            <a:endParaRPr dirty="0"/>
          </a:p>
        </p:txBody>
      </p:sp>
      <p:sp>
        <p:nvSpPr>
          <p:cNvPr id="768" name="Google Shape;768;p79"/>
          <p:cNvSpPr txBox="1"/>
          <p:nvPr/>
        </p:nvSpPr>
        <p:spPr>
          <a:xfrm>
            <a:off x="102724" y="3830269"/>
            <a:ext cx="1350391" cy="656255"/>
          </a:xfrm>
          <a:prstGeom prst="rect">
            <a:avLst/>
          </a:prstGeom>
          <a:noFill/>
          <a:ln w="9525"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C78D8"/>
              </a:buClr>
              <a:buFont typeface="Arial"/>
              <a:buNone/>
            </a:pPr>
            <a:r>
              <a:rPr lang="en-US" b="1" dirty="0">
                <a:solidFill>
                  <a:srgbClr val="3C78D8"/>
                </a:solidFill>
              </a:rPr>
              <a:t>Increase Contribution</a:t>
            </a:r>
          </a:p>
        </p:txBody>
      </p:sp>
      <p:sp>
        <p:nvSpPr>
          <p:cNvPr id="776" name="Google Shape;776;p79"/>
          <p:cNvSpPr/>
          <p:nvPr/>
        </p:nvSpPr>
        <p:spPr>
          <a:xfrm>
            <a:off x="1519925" y="1703575"/>
            <a:ext cx="28800" cy="8412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77" name="Google Shape;777;p79"/>
          <p:cNvSpPr/>
          <p:nvPr/>
        </p:nvSpPr>
        <p:spPr>
          <a:xfrm>
            <a:off x="5847749" y="2603030"/>
            <a:ext cx="28800" cy="841200"/>
          </a:xfrm>
          <a:prstGeom prst="rect">
            <a:avLst/>
          </a:prstGeom>
          <a:solidFill>
            <a:srgbClr val="E0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82" name="Google Shape;782;p79"/>
          <p:cNvSpPr txBox="1">
            <a:spLocks noGrp="1"/>
          </p:cNvSpPr>
          <p:nvPr>
            <p:ph type="title"/>
          </p:nvPr>
        </p:nvSpPr>
        <p:spPr>
          <a:xfrm>
            <a:off x="167100" y="217575"/>
            <a:ext cx="51246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dirty="0"/>
              <a:t>Proposed </a:t>
            </a:r>
            <a:r>
              <a:rPr lang="en-US" dirty="0"/>
              <a:t>Online Marketing</a:t>
            </a:r>
            <a:r>
              <a:rPr lang="en" dirty="0"/>
              <a:t> Strategies</a:t>
            </a:r>
            <a:endParaRPr dirty="0"/>
          </a:p>
        </p:txBody>
      </p:sp>
      <p:sp>
        <p:nvSpPr>
          <p:cNvPr id="2" name="TextBox 1">
            <a:extLst>
              <a:ext uri="{FF2B5EF4-FFF2-40B4-BE49-F238E27FC236}">
                <a16:creationId xmlns:a16="http://schemas.microsoft.com/office/drawing/2014/main" id="{87FF5AC4-A125-4779-A2CE-01A5C7E22D0B}"/>
              </a:ext>
            </a:extLst>
          </p:cNvPr>
          <p:cNvSpPr txBox="1"/>
          <p:nvPr/>
        </p:nvSpPr>
        <p:spPr>
          <a:xfrm>
            <a:off x="1508446" y="1314779"/>
            <a:ext cx="3063553"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t>Campaign name: Awareness</a:t>
            </a:r>
          </a:p>
          <a:p>
            <a:pPr marL="171450" indent="-171450">
              <a:buFont typeface="Arial" panose="020B0604020202020204" pitchFamily="34" charset="0"/>
              <a:buChar char="•"/>
            </a:pPr>
            <a:r>
              <a:rPr lang="en-US" sz="1200" dirty="0"/>
              <a:t>Network: Search network</a:t>
            </a:r>
          </a:p>
          <a:p>
            <a:pPr marL="171450" indent="-171450">
              <a:buFont typeface="Arial" panose="020B0604020202020204" pitchFamily="34" charset="0"/>
              <a:buChar char="•"/>
            </a:pPr>
            <a:r>
              <a:rPr lang="en-US" sz="1200" dirty="0"/>
              <a:t>Ad groups: Four ad groups for YMCA’s popular programs events.</a:t>
            </a:r>
          </a:p>
          <a:p>
            <a:pPr marL="171450" indent="-171450">
              <a:buFont typeface="Arial" panose="020B0604020202020204" pitchFamily="34" charset="0"/>
              <a:buChar char="•"/>
            </a:pPr>
            <a:r>
              <a:rPr lang="en-US" sz="1200" dirty="0"/>
              <a:t>Keywords: “</a:t>
            </a:r>
            <a:r>
              <a:rPr lang="en-US" sz="1200" dirty="0" err="1"/>
              <a:t>ymca</a:t>
            </a:r>
            <a:r>
              <a:rPr lang="en-US" sz="1200" dirty="0"/>
              <a:t> youth programs”, “</a:t>
            </a:r>
            <a:r>
              <a:rPr lang="en-US" sz="1200" dirty="0" err="1"/>
              <a:t>ymca</a:t>
            </a:r>
            <a:r>
              <a:rPr lang="en-US" sz="1200" dirty="0"/>
              <a:t> swimming lessons”, …</a:t>
            </a:r>
          </a:p>
          <a:p>
            <a:pPr marL="171450" indent="-171450">
              <a:buFont typeface="Arial" panose="020B0604020202020204" pitchFamily="34" charset="0"/>
              <a:buChar char="•"/>
            </a:pPr>
            <a:r>
              <a:rPr lang="en-US" sz="1200" dirty="0"/>
              <a:t>Strategy: Increase awareness for each of these programs using </a:t>
            </a:r>
            <a:r>
              <a:rPr lang="en-US" sz="1200" dirty="0" err="1"/>
              <a:t>Adwords</a:t>
            </a:r>
            <a:r>
              <a:rPr lang="en-US" sz="1200" dirty="0"/>
              <a:t>.</a:t>
            </a:r>
          </a:p>
          <a:p>
            <a:pPr marL="171450" indent="-171450">
              <a:buFont typeface="Arial" panose="020B0604020202020204" pitchFamily="34" charset="0"/>
              <a:buChar char="•"/>
            </a:pPr>
            <a:r>
              <a:rPr lang="en-US" sz="1200" dirty="0"/>
              <a:t>Bidding Strategy: Manual Bidding</a:t>
            </a:r>
          </a:p>
        </p:txBody>
      </p:sp>
      <p:sp>
        <p:nvSpPr>
          <p:cNvPr id="13" name="TextBox 12">
            <a:extLst>
              <a:ext uri="{FF2B5EF4-FFF2-40B4-BE49-F238E27FC236}">
                <a16:creationId xmlns:a16="http://schemas.microsoft.com/office/drawing/2014/main" id="{D5FCE142-883B-4A46-BBD2-F00A1828F1CD}"/>
              </a:ext>
            </a:extLst>
          </p:cNvPr>
          <p:cNvSpPr txBox="1"/>
          <p:nvPr/>
        </p:nvSpPr>
        <p:spPr>
          <a:xfrm>
            <a:off x="5855286" y="2165191"/>
            <a:ext cx="3309982"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t>Campaign name: Membership</a:t>
            </a:r>
          </a:p>
          <a:p>
            <a:pPr marL="171450" indent="-171450">
              <a:buFont typeface="Arial" panose="020B0604020202020204" pitchFamily="34" charset="0"/>
              <a:buChar char="•"/>
            </a:pPr>
            <a:r>
              <a:rPr lang="en-US" sz="1200" dirty="0"/>
              <a:t>Network: Search network</a:t>
            </a:r>
          </a:p>
          <a:p>
            <a:pPr marL="171450" indent="-171450">
              <a:buFont typeface="Arial" panose="020B0604020202020204" pitchFamily="34" charset="0"/>
              <a:buChar char="•"/>
            </a:pPr>
            <a:r>
              <a:rPr lang="en-US" sz="1200" dirty="0"/>
              <a:t>Ad groups: Three ad groups including volunteers, join </a:t>
            </a:r>
            <a:r>
              <a:rPr lang="en-US" sz="1200" dirty="0" err="1"/>
              <a:t>ymca</a:t>
            </a:r>
            <a:r>
              <a:rPr lang="en-US" sz="1200" dirty="0"/>
              <a:t> and senior members.</a:t>
            </a:r>
          </a:p>
          <a:p>
            <a:pPr marL="171450" indent="-171450">
              <a:buFont typeface="Arial" panose="020B0604020202020204" pitchFamily="34" charset="0"/>
              <a:buChar char="•"/>
            </a:pPr>
            <a:r>
              <a:rPr lang="en-US" sz="1200" dirty="0"/>
              <a:t>Keywords: “Join YMCA Bristol”, “local volunteer opportunities”, “Senior center”, …</a:t>
            </a:r>
          </a:p>
          <a:p>
            <a:pPr marL="171450" indent="-171450">
              <a:buFont typeface="Arial" panose="020B0604020202020204" pitchFamily="34" charset="0"/>
              <a:buChar char="•"/>
            </a:pPr>
            <a:r>
              <a:rPr lang="en-US" sz="1200" dirty="0"/>
              <a:t>Strategy: Increase number of members and volunteers.</a:t>
            </a:r>
          </a:p>
          <a:p>
            <a:pPr marL="171450" indent="-171450">
              <a:buFont typeface="Arial" panose="020B0604020202020204" pitchFamily="34" charset="0"/>
              <a:buChar char="•"/>
            </a:pPr>
            <a:r>
              <a:rPr lang="en-US" sz="1200" dirty="0"/>
              <a:t>Bidding Strategy: Manual Bidding</a:t>
            </a:r>
          </a:p>
        </p:txBody>
      </p:sp>
      <p:sp>
        <p:nvSpPr>
          <p:cNvPr id="15" name="TextBox 14">
            <a:extLst>
              <a:ext uri="{FF2B5EF4-FFF2-40B4-BE49-F238E27FC236}">
                <a16:creationId xmlns:a16="http://schemas.microsoft.com/office/drawing/2014/main" id="{1C369EE3-3BE3-48DD-AA12-FAB3232949B9}"/>
              </a:ext>
            </a:extLst>
          </p:cNvPr>
          <p:cNvSpPr txBox="1"/>
          <p:nvPr/>
        </p:nvSpPr>
        <p:spPr>
          <a:xfrm>
            <a:off x="1521083" y="3445145"/>
            <a:ext cx="3770617"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Campaign name: Contribution</a:t>
            </a:r>
          </a:p>
          <a:p>
            <a:pPr marL="171450" indent="-171450">
              <a:buFont typeface="Arial" panose="020B0604020202020204" pitchFamily="34" charset="0"/>
              <a:buChar char="•"/>
            </a:pPr>
            <a:r>
              <a:rPr lang="en-US" sz="1200" dirty="0"/>
              <a:t>Network: Search network</a:t>
            </a:r>
          </a:p>
          <a:p>
            <a:pPr marL="171450" indent="-171450">
              <a:buFont typeface="Arial" panose="020B0604020202020204" pitchFamily="34" charset="0"/>
              <a:buChar char="•"/>
            </a:pPr>
            <a:r>
              <a:rPr lang="en-US" sz="1200" dirty="0"/>
              <a:t>Ad groups: One ad groups for making donations.</a:t>
            </a:r>
          </a:p>
          <a:p>
            <a:pPr marL="171450" indent="-171450">
              <a:buFont typeface="Arial" panose="020B0604020202020204" pitchFamily="34" charset="0"/>
              <a:buChar char="•"/>
            </a:pPr>
            <a:r>
              <a:rPr lang="en-US" sz="1200" dirty="0"/>
              <a:t>Keywords: “charitable donations”, “tax deductible donations”, …</a:t>
            </a:r>
          </a:p>
          <a:p>
            <a:pPr marL="171450" indent="-171450">
              <a:buFont typeface="Arial" panose="020B0604020202020204" pitchFamily="34" charset="0"/>
              <a:buChar char="•"/>
            </a:pPr>
            <a:r>
              <a:rPr lang="en-US" sz="1200" dirty="0"/>
              <a:t>Strategy: Increase contributions and donations.</a:t>
            </a:r>
          </a:p>
          <a:p>
            <a:pPr marL="171450" indent="-171450">
              <a:buFont typeface="Arial" panose="020B0604020202020204" pitchFamily="34" charset="0"/>
              <a:buChar char="•"/>
            </a:pPr>
            <a:r>
              <a:rPr lang="en-US" sz="1200" dirty="0"/>
              <a:t>Bidding Strategy: Manual Bidding</a:t>
            </a:r>
          </a:p>
          <a:p>
            <a:pPr algn="just"/>
            <a:endParaRPr lang="en-US" sz="1200" dirty="0"/>
          </a:p>
        </p:txBody>
      </p:sp>
      <p:sp>
        <p:nvSpPr>
          <p:cNvPr id="16" name="Google Shape;777;p79">
            <a:extLst>
              <a:ext uri="{FF2B5EF4-FFF2-40B4-BE49-F238E27FC236}">
                <a16:creationId xmlns:a16="http://schemas.microsoft.com/office/drawing/2014/main" id="{417F97E0-E33C-4A2D-BE63-361AC3F52521}"/>
              </a:ext>
            </a:extLst>
          </p:cNvPr>
          <p:cNvSpPr/>
          <p:nvPr/>
        </p:nvSpPr>
        <p:spPr>
          <a:xfrm>
            <a:off x="1548725" y="3737796"/>
            <a:ext cx="28800" cy="841200"/>
          </a:xfrm>
          <a:prstGeom prst="rect">
            <a:avLst/>
          </a:prstGeom>
          <a:solidFill>
            <a:srgbClr val="007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3589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79"/>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Source:  Lorem ipsum dolor sit amet, consectetur adipiscing elit. Duis non erat sem</a:t>
            </a:r>
            <a:endParaRPr/>
          </a:p>
        </p:txBody>
      </p:sp>
      <p:sp>
        <p:nvSpPr>
          <p:cNvPr id="782" name="Google Shape;782;p79"/>
          <p:cNvSpPr txBox="1">
            <a:spLocks noGrp="1"/>
          </p:cNvSpPr>
          <p:nvPr>
            <p:ph type="title"/>
          </p:nvPr>
        </p:nvSpPr>
        <p:spPr>
          <a:xfrm>
            <a:off x="167100" y="217575"/>
            <a:ext cx="5124600" cy="755700"/>
          </a:xfrm>
          <a:prstGeom prst="rect">
            <a:avLst/>
          </a:prstGeom>
          <a:noFill/>
          <a:ln>
            <a:noFill/>
          </a:ln>
        </p:spPr>
        <p:txBody>
          <a:bodyPr spcFirstLastPara="1" wrap="square" lIns="91425" tIns="91425" rIns="91425" bIns="91425" anchor="t" anchorCtr="0">
            <a:noAutofit/>
          </a:bodyPr>
          <a:lstStyle/>
          <a:p>
            <a:pPr lvl="0"/>
            <a:r>
              <a:rPr lang="en" dirty="0"/>
              <a:t>Proposed AdWords Strategies</a:t>
            </a:r>
            <a:br>
              <a:rPr lang="en" dirty="0"/>
            </a:br>
            <a:r>
              <a:rPr lang="en" sz="1600" dirty="0"/>
              <a:t>Account Structure</a:t>
            </a:r>
            <a:br>
              <a:rPr lang="en" sz="1600" dirty="0"/>
            </a:br>
            <a:br>
              <a:rPr lang="en" sz="2000" dirty="0"/>
            </a:br>
            <a:br>
              <a:rPr lang="en" sz="2000" dirty="0"/>
            </a:br>
            <a:br>
              <a:rPr lang="en" sz="2000" dirty="0"/>
            </a:br>
            <a:br>
              <a:rPr lang="en" sz="2000" dirty="0"/>
            </a:br>
            <a:br>
              <a:rPr lang="en" sz="2000" dirty="0"/>
            </a:br>
            <a:br>
              <a:rPr lang="en" sz="2000" dirty="0"/>
            </a:br>
            <a:br>
              <a:rPr lang="en" sz="2000" dirty="0"/>
            </a:br>
            <a:br>
              <a:rPr lang="en" sz="2000" dirty="0"/>
            </a:br>
            <a:r>
              <a:rPr lang="en-US" sz="1600" dirty="0"/>
              <a:t>Sample Keywords</a:t>
            </a:r>
            <a:endParaRPr dirty="0"/>
          </a:p>
        </p:txBody>
      </p:sp>
      <p:graphicFrame>
        <p:nvGraphicFramePr>
          <p:cNvPr id="2" name="Table 1">
            <a:extLst>
              <a:ext uri="{FF2B5EF4-FFF2-40B4-BE49-F238E27FC236}">
                <a16:creationId xmlns:a16="http://schemas.microsoft.com/office/drawing/2014/main" id="{85D80DC5-3CF6-499B-BD73-0654C48FA2AC}"/>
              </a:ext>
            </a:extLst>
          </p:cNvPr>
          <p:cNvGraphicFramePr>
            <a:graphicFrameLocks noGrp="1"/>
          </p:cNvGraphicFramePr>
          <p:nvPr>
            <p:extLst>
              <p:ext uri="{D42A27DB-BD31-4B8C-83A1-F6EECF244321}">
                <p14:modId xmlns:p14="http://schemas.microsoft.com/office/powerpoint/2010/main" val="326150270"/>
              </p:ext>
            </p:extLst>
          </p:nvPr>
        </p:nvGraphicFramePr>
        <p:xfrm>
          <a:off x="477467" y="1074526"/>
          <a:ext cx="4954876" cy="2257326"/>
        </p:xfrm>
        <a:graphic>
          <a:graphicData uri="http://schemas.openxmlformats.org/drawingml/2006/table">
            <a:tbl>
              <a:tblPr firstRow="1" bandRow="1">
                <a:tableStyleId>{2D5ABB26-0587-4C30-8999-92F81FD0307C}</a:tableStyleId>
              </a:tblPr>
              <a:tblGrid>
                <a:gridCol w="703404">
                  <a:extLst>
                    <a:ext uri="{9D8B030D-6E8A-4147-A177-3AD203B41FA5}">
                      <a16:colId xmlns:a16="http://schemas.microsoft.com/office/drawing/2014/main" val="1962167933"/>
                    </a:ext>
                  </a:extLst>
                </a:gridCol>
                <a:gridCol w="1201247">
                  <a:extLst>
                    <a:ext uri="{9D8B030D-6E8A-4147-A177-3AD203B41FA5}">
                      <a16:colId xmlns:a16="http://schemas.microsoft.com/office/drawing/2014/main" val="486587959"/>
                    </a:ext>
                  </a:extLst>
                </a:gridCol>
                <a:gridCol w="1525647">
                  <a:extLst>
                    <a:ext uri="{9D8B030D-6E8A-4147-A177-3AD203B41FA5}">
                      <a16:colId xmlns:a16="http://schemas.microsoft.com/office/drawing/2014/main" val="385251442"/>
                    </a:ext>
                  </a:extLst>
                </a:gridCol>
                <a:gridCol w="1524578">
                  <a:extLst>
                    <a:ext uri="{9D8B030D-6E8A-4147-A177-3AD203B41FA5}">
                      <a16:colId xmlns:a16="http://schemas.microsoft.com/office/drawing/2014/main" val="2323371532"/>
                    </a:ext>
                  </a:extLst>
                </a:gridCol>
              </a:tblGrid>
              <a:tr h="264461">
                <a:tc>
                  <a:txBody>
                    <a:bodyPr/>
                    <a:lstStyle/>
                    <a:p>
                      <a:pPr algn="ctr"/>
                      <a:endParaRPr lang="en-US" sz="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US" sz="800" dirty="0"/>
                        <a:t>Google Search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tc hMerge="1">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048161856"/>
                  </a:ext>
                </a:extLst>
              </a:tr>
              <a:tr h="264461">
                <a:tc>
                  <a:txBody>
                    <a:bodyPr/>
                    <a:lstStyle/>
                    <a:p>
                      <a:pPr algn="ctr"/>
                      <a:r>
                        <a:rPr lang="en-US" sz="800" dirty="0"/>
                        <a:t>Campaigns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800" dirty="0"/>
                        <a:t>Membership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800" dirty="0"/>
                        <a:t>Awareness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800" dirty="0"/>
                        <a:t>Contribution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249015099"/>
                  </a:ext>
                </a:extLst>
              </a:tr>
              <a:tr h="264461">
                <a:tc rowSpan="4">
                  <a:txBody>
                    <a:bodyPr/>
                    <a:lstStyle/>
                    <a:p>
                      <a:pPr algn="ctr"/>
                      <a:endParaRPr lang="en-US" sz="800" dirty="0"/>
                    </a:p>
                    <a:p>
                      <a:pPr algn="ctr"/>
                      <a:endParaRPr lang="en-US" sz="800" dirty="0"/>
                    </a:p>
                    <a:p>
                      <a:pPr algn="ctr"/>
                      <a:endParaRPr lang="en-US" sz="800" dirty="0"/>
                    </a:p>
                    <a:p>
                      <a:pPr algn="ctr"/>
                      <a:endParaRPr lang="en-US" sz="800" dirty="0"/>
                    </a:p>
                    <a:p>
                      <a:pPr algn="ctr"/>
                      <a:r>
                        <a:rPr lang="en-US" sz="800" dirty="0"/>
                        <a:t>Ad Groups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800" dirty="0"/>
                        <a:t>Join YMCA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dirty="0"/>
                        <a:t>Program-Youth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dirty="0"/>
                        <a:t>Make Donations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22254268"/>
                  </a:ext>
                </a:extLst>
              </a:tr>
              <a:tr h="264461">
                <a:tc vMerge="1">
                  <a:txBody>
                    <a:bodyPr/>
                    <a:lstStyle/>
                    <a:p>
                      <a:endParaRPr lang="en-US" sz="1100" dirty="0"/>
                    </a:p>
                  </a:txBody>
                  <a:tcPr/>
                </a:tc>
                <a:tc>
                  <a:txBody>
                    <a:bodyPr/>
                    <a:lstStyle/>
                    <a:p>
                      <a:pPr algn="ctr"/>
                      <a:r>
                        <a:rPr lang="en-US" sz="800" dirty="0"/>
                        <a:t>Volunteers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dirty="0"/>
                        <a:t>Program-Healthy Living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37068333"/>
                  </a:ext>
                </a:extLst>
              </a:tr>
              <a:tr h="264461">
                <a:tc vMerge="1">
                  <a:txBody>
                    <a:bodyPr/>
                    <a:lstStyle/>
                    <a:p>
                      <a:endParaRPr lang="en-US" sz="1100" dirty="0"/>
                    </a:p>
                  </a:txBody>
                  <a:tcPr/>
                </a:tc>
                <a:tc>
                  <a:txBody>
                    <a:bodyPr/>
                    <a:lstStyle/>
                    <a:p>
                      <a:pPr algn="ctr"/>
                      <a:r>
                        <a:rPr lang="en-US" sz="800" dirty="0"/>
                        <a:t>Senior Members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dirty="0"/>
                        <a:t>Service-Financial Assistance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1753620"/>
                  </a:ext>
                </a:extLst>
              </a:tr>
              <a:tr h="264461">
                <a:tc vMerge="1">
                  <a:txBody>
                    <a:bodyPr/>
                    <a:lstStyle/>
                    <a:p>
                      <a:endParaRPr lang="en-US" sz="1100" dirty="0"/>
                    </a:p>
                  </a:txBody>
                  <a:tcPr/>
                </a:tc>
                <a:tc>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dirty="0"/>
                        <a:t>Program-After School Sports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93448254"/>
                  </a:ext>
                </a:extLst>
              </a:tr>
              <a:tr h="264461">
                <a:tc>
                  <a:txBody>
                    <a:bodyPr/>
                    <a:lstStyle/>
                    <a:p>
                      <a:pPr algn="ctr"/>
                      <a:r>
                        <a:rPr lang="en-US" sz="800" dirty="0"/>
                        <a:t>Target 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800" dirty="0"/>
                        <a:t>Bristol, TN, </a:t>
                      </a:r>
                    </a:p>
                    <a:p>
                      <a:pPr algn="ctr"/>
                      <a:r>
                        <a:rPr lang="en-US" sz="800" dirty="0"/>
                        <a:t>Tri-cities TN-VA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dirty="0"/>
                        <a:t>Bristol, TN, </a:t>
                      </a:r>
                    </a:p>
                    <a:p>
                      <a:pPr algn="ctr"/>
                      <a:r>
                        <a:rPr lang="en-US" sz="800" dirty="0"/>
                        <a:t>Tri-cities TN-VA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800" dirty="0"/>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43603383"/>
                  </a:ext>
                </a:extLst>
              </a:tr>
              <a:tr h="264461">
                <a:tc>
                  <a:txBody>
                    <a:bodyPr/>
                    <a:lstStyle/>
                    <a:p>
                      <a:pPr algn="ctr"/>
                      <a:r>
                        <a:rPr lang="en-US" sz="800" dirty="0"/>
                        <a:t>Target audience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ctr"/>
                      <a:r>
                        <a:rPr lang="en-US" sz="800" dirty="0"/>
                        <a:t>Families, youth, seniors</a:t>
                      </a:r>
                    </a:p>
                    <a:p>
                      <a:pPr algn="ctr"/>
                      <a:r>
                        <a:rPr lang="en-US" sz="800" dirty="0"/>
                        <a:t>(male &amp; 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81972872"/>
                  </a:ext>
                </a:extLst>
              </a:tr>
            </a:tbl>
          </a:graphicData>
        </a:graphic>
      </p:graphicFrame>
      <p:graphicFrame>
        <p:nvGraphicFramePr>
          <p:cNvPr id="3" name="Table 2">
            <a:extLst>
              <a:ext uri="{FF2B5EF4-FFF2-40B4-BE49-F238E27FC236}">
                <a16:creationId xmlns:a16="http://schemas.microsoft.com/office/drawing/2014/main" id="{18DFB6A8-6117-47E5-BF58-B2056F366031}"/>
              </a:ext>
            </a:extLst>
          </p:cNvPr>
          <p:cNvGraphicFramePr>
            <a:graphicFrameLocks noGrp="1"/>
          </p:cNvGraphicFramePr>
          <p:nvPr>
            <p:extLst>
              <p:ext uri="{D42A27DB-BD31-4B8C-83A1-F6EECF244321}">
                <p14:modId xmlns:p14="http://schemas.microsoft.com/office/powerpoint/2010/main" val="1098247722"/>
              </p:ext>
            </p:extLst>
          </p:nvPr>
        </p:nvGraphicFramePr>
        <p:xfrm>
          <a:off x="477468" y="3826651"/>
          <a:ext cx="4954875" cy="792480"/>
        </p:xfrm>
        <a:graphic>
          <a:graphicData uri="http://schemas.openxmlformats.org/drawingml/2006/table">
            <a:tbl>
              <a:tblPr firstRow="1" bandRow="1">
                <a:tableStyleId>{C37384D2-4DE0-467F-B2CC-2F7DB716A8A4}</a:tableStyleId>
              </a:tblPr>
              <a:tblGrid>
                <a:gridCol w="1651625">
                  <a:extLst>
                    <a:ext uri="{9D8B030D-6E8A-4147-A177-3AD203B41FA5}">
                      <a16:colId xmlns:a16="http://schemas.microsoft.com/office/drawing/2014/main" val="3476832267"/>
                    </a:ext>
                  </a:extLst>
                </a:gridCol>
                <a:gridCol w="1651625">
                  <a:extLst>
                    <a:ext uri="{9D8B030D-6E8A-4147-A177-3AD203B41FA5}">
                      <a16:colId xmlns:a16="http://schemas.microsoft.com/office/drawing/2014/main" val="3024092814"/>
                    </a:ext>
                  </a:extLst>
                </a:gridCol>
                <a:gridCol w="1651625">
                  <a:extLst>
                    <a:ext uri="{9D8B030D-6E8A-4147-A177-3AD203B41FA5}">
                      <a16:colId xmlns:a16="http://schemas.microsoft.com/office/drawing/2014/main" val="4243898300"/>
                    </a:ext>
                  </a:extLst>
                </a:gridCol>
              </a:tblGrid>
              <a:tr h="187800">
                <a:tc>
                  <a:txBody>
                    <a:bodyPr/>
                    <a:lstStyle/>
                    <a:p>
                      <a:r>
                        <a:rPr lang="en-US" sz="800" dirty="0"/>
                        <a:t>Ad 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800" dirty="0"/>
                        <a:t>Sample Keywords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800" dirty="0"/>
                        <a:t>Negative Keywords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938373390"/>
                  </a:ext>
                </a:extLst>
              </a:tr>
              <a:tr h="187800">
                <a:tc>
                  <a:txBody>
                    <a:bodyPr/>
                    <a:lstStyle/>
                    <a:p>
                      <a:r>
                        <a:rPr lang="en-US" sz="800" dirty="0"/>
                        <a:t>Join YMCA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+Join +YMCA, +Join +YMCA +Bristol, +Family +activity +groups +Bristol, +Youth +Development +Community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800" dirty="0"/>
                        <a:t>YMCA Song, YMCA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12627765"/>
                  </a:ext>
                </a:extLst>
              </a:tr>
            </a:tbl>
          </a:graphicData>
        </a:graphic>
      </p:graphicFrame>
      <p:sp>
        <p:nvSpPr>
          <p:cNvPr id="6" name="Google Shape;782;p79">
            <a:extLst>
              <a:ext uri="{FF2B5EF4-FFF2-40B4-BE49-F238E27FC236}">
                <a16:creationId xmlns:a16="http://schemas.microsoft.com/office/drawing/2014/main" id="{5EF2E9F9-5FAD-4A91-8878-092E37E55F11}"/>
              </a:ext>
            </a:extLst>
          </p:cNvPr>
          <p:cNvSpPr txBox="1">
            <a:spLocks/>
          </p:cNvSpPr>
          <p:nvPr/>
        </p:nvSpPr>
        <p:spPr>
          <a:xfrm>
            <a:off x="5995402" y="630274"/>
            <a:ext cx="2468430" cy="3430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2"/>
              </a:buClr>
              <a:buSzPts val="1400"/>
              <a:buFont typeface="Roboto"/>
              <a:buNone/>
              <a:defRPr sz="2600" b="0" i="0" u="none" strike="noStrike" cap="none">
                <a:solidFill>
                  <a:srgbClr val="666666"/>
                </a:solidFill>
                <a:latin typeface="Roboto"/>
                <a:ea typeface="Roboto"/>
                <a:cs typeface="Roboto"/>
                <a:sym typeface="Roboto"/>
              </a:defRPr>
            </a:lvl1pPr>
            <a:lvl2pPr marR="0" lvl="1"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2pPr>
            <a:lvl3pPr marR="0" lvl="2"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3pPr>
            <a:lvl4pPr marR="0" lvl="3"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4pPr>
            <a:lvl5pPr marR="0" lvl="4"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5pPr>
            <a:lvl6pPr marR="0" lvl="5"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6pPr>
            <a:lvl7pPr marR="0" lvl="6"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7pPr>
            <a:lvl8pPr marR="0" lvl="7"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8pPr>
            <a:lvl9pPr marR="0" lvl="8" indent="0" algn="l" rtl="0">
              <a:lnSpc>
                <a:spcPct val="100000"/>
              </a:lnSpc>
              <a:spcBef>
                <a:spcPts val="0"/>
              </a:spcBef>
              <a:spcAft>
                <a:spcPts val="0"/>
              </a:spcAft>
              <a:buClr>
                <a:schemeClr val="accent2"/>
              </a:buClr>
              <a:buSzPts val="1400"/>
              <a:buFont typeface="Arial"/>
              <a:buNone/>
              <a:defRPr sz="3600" b="0" i="0" u="none" strike="noStrike" cap="none">
                <a:solidFill>
                  <a:schemeClr val="accent2"/>
                </a:solidFill>
                <a:latin typeface="Arial"/>
                <a:ea typeface="Arial"/>
                <a:cs typeface="Arial"/>
                <a:sym typeface="Arial"/>
              </a:defRPr>
            </a:lvl9pPr>
          </a:lstStyle>
          <a:p>
            <a:pPr algn="ctr"/>
            <a:r>
              <a:rPr lang="en-US" sz="1600" dirty="0"/>
              <a:t>Sample Ads</a:t>
            </a:r>
          </a:p>
        </p:txBody>
      </p:sp>
      <p:pic>
        <p:nvPicPr>
          <p:cNvPr id="5" name="Picture 4">
            <a:extLst>
              <a:ext uri="{FF2B5EF4-FFF2-40B4-BE49-F238E27FC236}">
                <a16:creationId xmlns:a16="http://schemas.microsoft.com/office/drawing/2014/main" id="{484162DE-7668-4257-B2E7-4C600FA75F64}"/>
              </a:ext>
            </a:extLst>
          </p:cNvPr>
          <p:cNvPicPr>
            <a:picLocks noChangeAspect="1"/>
          </p:cNvPicPr>
          <p:nvPr/>
        </p:nvPicPr>
        <p:blipFill rotWithShape="1">
          <a:blip r:embed="rId3"/>
          <a:srcRect b="2919"/>
          <a:stretch/>
        </p:blipFill>
        <p:spPr>
          <a:xfrm>
            <a:off x="5922130" y="1083330"/>
            <a:ext cx="2649801" cy="966359"/>
          </a:xfrm>
          <a:prstGeom prst="rect">
            <a:avLst/>
          </a:prstGeom>
          <a:ln>
            <a:solidFill>
              <a:schemeClr val="tx1"/>
            </a:solidFill>
          </a:ln>
        </p:spPr>
      </p:pic>
      <p:pic>
        <p:nvPicPr>
          <p:cNvPr id="8" name="Picture 7">
            <a:extLst>
              <a:ext uri="{FF2B5EF4-FFF2-40B4-BE49-F238E27FC236}">
                <a16:creationId xmlns:a16="http://schemas.microsoft.com/office/drawing/2014/main" id="{0F2D8F85-FF44-46A0-9519-6D95414CAA9E}"/>
              </a:ext>
            </a:extLst>
          </p:cNvPr>
          <p:cNvPicPr>
            <a:picLocks noChangeAspect="1"/>
          </p:cNvPicPr>
          <p:nvPr/>
        </p:nvPicPr>
        <p:blipFill rotWithShape="1">
          <a:blip r:embed="rId4"/>
          <a:srcRect l="2055"/>
          <a:stretch/>
        </p:blipFill>
        <p:spPr>
          <a:xfrm>
            <a:off x="5923330" y="2227774"/>
            <a:ext cx="2648601" cy="1133282"/>
          </a:xfrm>
          <a:prstGeom prst="rect">
            <a:avLst/>
          </a:prstGeom>
          <a:ln>
            <a:solidFill>
              <a:schemeClr val="tx1"/>
            </a:solidFill>
          </a:ln>
        </p:spPr>
      </p:pic>
      <p:pic>
        <p:nvPicPr>
          <p:cNvPr id="10" name="Picture 9">
            <a:extLst>
              <a:ext uri="{FF2B5EF4-FFF2-40B4-BE49-F238E27FC236}">
                <a16:creationId xmlns:a16="http://schemas.microsoft.com/office/drawing/2014/main" id="{AA94FCAD-5AC6-42D6-9F2F-D20681F16E72}"/>
              </a:ext>
            </a:extLst>
          </p:cNvPr>
          <p:cNvPicPr>
            <a:picLocks noChangeAspect="1"/>
          </p:cNvPicPr>
          <p:nvPr/>
        </p:nvPicPr>
        <p:blipFill>
          <a:blip r:embed="rId5"/>
          <a:stretch>
            <a:fillRect/>
          </a:stretch>
        </p:blipFill>
        <p:spPr>
          <a:xfrm>
            <a:off x="5922130" y="3539141"/>
            <a:ext cx="2648601" cy="995972"/>
          </a:xfrm>
          <a:prstGeom prst="rect">
            <a:avLst/>
          </a:prstGeom>
          <a:ln>
            <a:solidFill>
              <a:schemeClr val="tx1"/>
            </a:solidFill>
          </a:ln>
        </p:spPr>
      </p:pic>
    </p:spTree>
    <p:extLst>
      <p:ext uri="{BB962C8B-B14F-4D97-AF65-F5344CB8AC3E}">
        <p14:creationId xmlns:p14="http://schemas.microsoft.com/office/powerpoint/2010/main" val="70275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78"/>
          <p:cNvSpPr/>
          <p:nvPr/>
        </p:nvSpPr>
        <p:spPr>
          <a:xfrm>
            <a:off x="4387825" y="-125"/>
            <a:ext cx="4755000" cy="51435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2"/>
              </a:buClr>
              <a:buFont typeface="Arial"/>
              <a:buNone/>
            </a:pPr>
            <a:endParaRPr dirty="0">
              <a:solidFill>
                <a:schemeClr val="accent2"/>
              </a:solidFill>
            </a:endParaRPr>
          </a:p>
        </p:txBody>
      </p:sp>
      <p:pic>
        <p:nvPicPr>
          <p:cNvPr id="5" name="Picture 4" descr="A picture containing boy, person, child, young&#10;&#10;Description generated with high confidence">
            <a:extLst>
              <a:ext uri="{FF2B5EF4-FFF2-40B4-BE49-F238E27FC236}">
                <a16:creationId xmlns:a16="http://schemas.microsoft.com/office/drawing/2014/main" id="{ED26EE90-A56B-4EC0-BEAB-71A1A2B2BE0D}"/>
              </a:ext>
            </a:extLst>
          </p:cNvPr>
          <p:cNvPicPr>
            <a:picLocks noChangeAspect="1"/>
          </p:cNvPicPr>
          <p:nvPr/>
        </p:nvPicPr>
        <p:blipFill>
          <a:blip r:embed="rId3">
            <a:alphaModFix amt="71000"/>
          </a:blip>
          <a:stretch>
            <a:fillRect/>
          </a:stretch>
        </p:blipFill>
        <p:spPr>
          <a:xfrm>
            <a:off x="4358289" y="1"/>
            <a:ext cx="4785711" cy="5142024"/>
          </a:xfrm>
          <a:prstGeom prst="rect">
            <a:avLst/>
          </a:prstGeom>
        </p:spPr>
      </p:pic>
      <p:sp>
        <p:nvSpPr>
          <p:cNvPr id="741" name="Google Shape;741;p78"/>
          <p:cNvSpPr txBox="1"/>
          <p:nvPr/>
        </p:nvSpPr>
        <p:spPr>
          <a:xfrm>
            <a:off x="105600" y="816150"/>
            <a:ext cx="3991500" cy="383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3367D6"/>
                </a:solidFill>
                <a:latin typeface="Roboto"/>
                <a:ea typeface="Roboto"/>
                <a:cs typeface="Roboto"/>
                <a:sym typeface="Roboto"/>
              </a:rPr>
              <a:t>Impressions</a:t>
            </a:r>
            <a:endParaRPr dirty="0"/>
          </a:p>
          <a:p>
            <a:pPr marL="0" marR="0" lvl="0" indent="0" algn="l" rtl="0">
              <a:lnSpc>
                <a:spcPct val="100000"/>
              </a:lnSpc>
              <a:spcBef>
                <a:spcPts val="0"/>
              </a:spcBef>
              <a:spcAft>
                <a:spcPts val="0"/>
              </a:spcAft>
              <a:buClr>
                <a:schemeClr val="accent2"/>
              </a:buClr>
              <a:buFont typeface="Arial"/>
              <a:buNone/>
            </a:pPr>
            <a:endParaRPr sz="6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666666"/>
                </a:solidFill>
                <a:latin typeface="Roboto"/>
                <a:ea typeface="Roboto"/>
                <a:cs typeface="Roboto"/>
                <a:sym typeface="Roboto"/>
              </a:rPr>
              <a:t>         </a:t>
            </a:r>
            <a:r>
              <a:rPr lang="en-US" sz="1200" b="0" i="0" u="none" strike="noStrike" cap="none" dirty="0">
                <a:solidFill>
                  <a:srgbClr val="666666"/>
                </a:solidFill>
                <a:latin typeface="Roboto"/>
                <a:ea typeface="Roboto"/>
                <a:cs typeface="Roboto"/>
                <a:sym typeface="Roboto"/>
              </a:rPr>
              <a:t>Desktop - </a:t>
            </a:r>
            <a:r>
              <a:rPr lang="en" sz="1200" b="0" i="0" u="none" strike="noStrike" cap="none" dirty="0">
                <a:solidFill>
                  <a:srgbClr val="666666"/>
                </a:solidFill>
                <a:latin typeface="Roboto"/>
                <a:ea typeface="Roboto"/>
                <a:cs typeface="Roboto"/>
                <a:sym typeface="Roboto"/>
              </a:rPr>
              <a:t>322</a:t>
            </a:r>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666666"/>
                </a:solidFill>
                <a:latin typeface="Roboto"/>
                <a:ea typeface="Roboto"/>
                <a:cs typeface="Roboto"/>
                <a:sym typeface="Roboto"/>
              </a:rPr>
              <a:t>         </a:t>
            </a:r>
            <a:r>
              <a:rPr lang="en-US" sz="1200" b="0" i="0" u="none" strike="noStrike" cap="none" dirty="0">
                <a:solidFill>
                  <a:srgbClr val="666666"/>
                </a:solidFill>
                <a:latin typeface="Roboto"/>
                <a:ea typeface="Roboto"/>
                <a:cs typeface="Roboto"/>
                <a:sym typeface="Roboto"/>
              </a:rPr>
              <a:t>Mobile – </a:t>
            </a:r>
            <a:r>
              <a:rPr lang="en" sz="1200" b="0" i="0" u="none" strike="noStrike" cap="none" dirty="0">
                <a:solidFill>
                  <a:srgbClr val="666666"/>
                </a:solidFill>
                <a:latin typeface="Roboto"/>
                <a:ea typeface="Roboto"/>
                <a:cs typeface="Roboto"/>
                <a:sym typeface="Roboto"/>
              </a:rPr>
              <a:t>235</a:t>
            </a:r>
          </a:p>
          <a:p>
            <a:pPr marL="0" marR="0" lvl="0" indent="0" algn="l" rtl="0">
              <a:lnSpc>
                <a:spcPct val="100000"/>
              </a:lnSpc>
              <a:spcBef>
                <a:spcPts val="0"/>
              </a:spcBef>
              <a:spcAft>
                <a:spcPts val="0"/>
              </a:spcAft>
              <a:buClr>
                <a:schemeClr val="accent2"/>
              </a:buClr>
              <a:buFont typeface="Arial"/>
              <a:buNone/>
            </a:pPr>
            <a:br>
              <a:rPr lang="en" sz="1200" b="0" i="0" u="none" strike="noStrike" cap="none" dirty="0">
                <a:solidFill>
                  <a:srgbClr val="666666"/>
                </a:solidFill>
                <a:latin typeface="Roboto"/>
                <a:ea typeface="Roboto"/>
                <a:cs typeface="Roboto"/>
                <a:sym typeface="Roboto"/>
              </a:rPr>
            </a:br>
            <a:endParaRPr sz="6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200" dirty="0">
                <a:solidFill>
                  <a:srgbClr val="CC0110"/>
                </a:solidFill>
                <a:latin typeface="Roboto"/>
                <a:ea typeface="Roboto"/>
                <a:cs typeface="Roboto"/>
                <a:sym typeface="Roboto"/>
              </a:rPr>
              <a:t>Clicks</a:t>
            </a:r>
            <a:endParaRPr dirty="0"/>
          </a:p>
          <a:p>
            <a:pPr marL="0" marR="0" lvl="0" indent="0" algn="l" rtl="0">
              <a:lnSpc>
                <a:spcPct val="100000"/>
              </a:lnSpc>
              <a:spcBef>
                <a:spcPts val="0"/>
              </a:spcBef>
              <a:spcAft>
                <a:spcPts val="0"/>
              </a:spcAft>
              <a:buClr>
                <a:schemeClr val="accent2"/>
              </a:buClr>
              <a:buFont typeface="Arial"/>
              <a:buNone/>
            </a:pPr>
            <a:endParaRPr sz="600" b="0" i="0" u="none" strike="noStrike" cap="none" dirty="0">
              <a:solidFill>
                <a:srgbClr val="38761D"/>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666666"/>
                </a:solidFill>
                <a:latin typeface="Roboto"/>
                <a:ea typeface="Roboto"/>
                <a:cs typeface="Roboto"/>
                <a:sym typeface="Roboto"/>
              </a:rPr>
              <a:t>          </a:t>
            </a:r>
            <a:r>
              <a:rPr lang="en-US" sz="1200" b="0" i="0" u="none" strike="noStrike" cap="none" dirty="0">
                <a:solidFill>
                  <a:srgbClr val="666666"/>
                </a:solidFill>
                <a:latin typeface="Roboto"/>
                <a:ea typeface="Roboto"/>
                <a:cs typeface="Roboto"/>
                <a:sym typeface="Roboto"/>
              </a:rPr>
              <a:t>Desktop - </a:t>
            </a:r>
            <a:r>
              <a:rPr lang="en" sz="1200" b="0" i="0" u="none" strike="noStrike" cap="none" dirty="0">
                <a:solidFill>
                  <a:srgbClr val="666666"/>
                </a:solidFill>
                <a:latin typeface="Roboto"/>
                <a:ea typeface="Roboto"/>
                <a:cs typeface="Roboto"/>
                <a:sym typeface="Roboto"/>
              </a:rPr>
              <a:t>63</a:t>
            </a:r>
            <a:endParaRPr dirty="0"/>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666666"/>
                </a:solidFill>
                <a:latin typeface="Roboto"/>
                <a:ea typeface="Roboto"/>
                <a:cs typeface="Roboto"/>
                <a:sym typeface="Roboto"/>
              </a:rPr>
              <a:t>          </a:t>
            </a:r>
            <a:r>
              <a:rPr lang="en-US" sz="1200" b="0" i="0" u="none" strike="noStrike" cap="none" dirty="0">
                <a:solidFill>
                  <a:srgbClr val="666666"/>
                </a:solidFill>
                <a:latin typeface="Roboto"/>
                <a:ea typeface="Roboto"/>
                <a:cs typeface="Roboto"/>
                <a:sym typeface="Roboto"/>
              </a:rPr>
              <a:t>Mobile – </a:t>
            </a:r>
            <a:r>
              <a:rPr lang="en" sz="1200" b="0" i="0" u="none" strike="noStrike" cap="none" dirty="0">
                <a:solidFill>
                  <a:srgbClr val="666666"/>
                </a:solidFill>
                <a:latin typeface="Roboto"/>
                <a:ea typeface="Roboto"/>
                <a:cs typeface="Roboto"/>
                <a:sym typeface="Roboto"/>
              </a:rPr>
              <a:t>44</a:t>
            </a:r>
          </a:p>
          <a:p>
            <a:pPr marL="0" marR="0" lvl="0" indent="0" algn="l" rtl="0">
              <a:lnSpc>
                <a:spcPct val="100000"/>
              </a:lnSpc>
              <a:spcBef>
                <a:spcPts val="0"/>
              </a:spcBef>
              <a:spcAft>
                <a:spcPts val="0"/>
              </a:spcAft>
              <a:buClr>
                <a:schemeClr val="accent2"/>
              </a:buClr>
              <a:buFont typeface="Arial"/>
              <a:buNone/>
            </a:pPr>
            <a:br>
              <a:rPr lang="en" sz="1200" b="0" i="0" u="none" strike="noStrike" cap="none" dirty="0">
                <a:solidFill>
                  <a:srgbClr val="666666"/>
                </a:solidFill>
                <a:latin typeface="Roboto"/>
                <a:ea typeface="Roboto"/>
                <a:cs typeface="Roboto"/>
                <a:sym typeface="Roboto"/>
              </a:rPr>
            </a:br>
            <a:endParaRPr sz="6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F4B400"/>
                </a:solidFill>
                <a:latin typeface="Roboto"/>
                <a:ea typeface="Roboto"/>
                <a:cs typeface="Roboto"/>
                <a:sym typeface="Roboto"/>
              </a:rPr>
              <a:t>Click through to the landing page/Rate</a:t>
            </a:r>
            <a:endParaRPr dirty="0"/>
          </a:p>
          <a:p>
            <a:pPr marL="0" marR="0" lvl="0" indent="0" algn="l" rtl="0">
              <a:lnSpc>
                <a:spcPct val="100000"/>
              </a:lnSpc>
              <a:spcBef>
                <a:spcPts val="0"/>
              </a:spcBef>
              <a:spcAft>
                <a:spcPts val="0"/>
              </a:spcAft>
              <a:buClr>
                <a:schemeClr val="accent2"/>
              </a:buClr>
              <a:buFont typeface="Arial"/>
              <a:buNone/>
            </a:pPr>
            <a:endParaRPr sz="6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666666"/>
                </a:solidFill>
                <a:latin typeface="Roboto"/>
                <a:ea typeface="Roboto"/>
                <a:cs typeface="Roboto"/>
                <a:sym typeface="Roboto"/>
              </a:rPr>
              <a:t>         </a:t>
            </a:r>
            <a:r>
              <a:rPr lang="en-US" sz="1200" b="0" i="0" u="none" strike="noStrike" cap="none" dirty="0">
                <a:solidFill>
                  <a:srgbClr val="666666"/>
                </a:solidFill>
                <a:latin typeface="Roboto"/>
                <a:ea typeface="Roboto"/>
                <a:cs typeface="Roboto"/>
                <a:sym typeface="Roboto"/>
              </a:rPr>
              <a:t>Desktop - </a:t>
            </a:r>
            <a:r>
              <a:rPr lang="en-US" sz="1200" dirty="0">
                <a:solidFill>
                  <a:srgbClr val="666666"/>
                </a:solidFill>
                <a:latin typeface="Roboto"/>
                <a:ea typeface="Roboto"/>
                <a:cs typeface="Roboto"/>
                <a:sym typeface="Roboto"/>
              </a:rPr>
              <a:t>19.57%</a:t>
            </a:r>
            <a:endParaRPr dirty="0"/>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666666"/>
                </a:solidFill>
                <a:latin typeface="Roboto"/>
                <a:ea typeface="Roboto"/>
                <a:cs typeface="Roboto"/>
                <a:sym typeface="Roboto"/>
              </a:rPr>
              <a:t>         </a:t>
            </a:r>
            <a:r>
              <a:rPr lang="en-US" sz="1200" b="0" i="0" u="none" strike="noStrike" cap="none" dirty="0">
                <a:solidFill>
                  <a:srgbClr val="666666"/>
                </a:solidFill>
                <a:latin typeface="Roboto"/>
                <a:ea typeface="Roboto"/>
                <a:cs typeface="Roboto"/>
                <a:sym typeface="Roboto"/>
              </a:rPr>
              <a:t>Mobile – 18.72%</a:t>
            </a:r>
          </a:p>
          <a:p>
            <a:pPr marL="0" marR="0" lvl="0" indent="0" algn="l" rtl="0">
              <a:lnSpc>
                <a:spcPct val="100000"/>
              </a:lnSpc>
              <a:spcBef>
                <a:spcPts val="0"/>
              </a:spcBef>
              <a:spcAft>
                <a:spcPts val="0"/>
              </a:spcAft>
              <a:buClr>
                <a:schemeClr val="accent2"/>
              </a:buClr>
              <a:buFont typeface="Arial"/>
              <a:buNone/>
            </a:pPr>
            <a:endParaRPr dirty="0"/>
          </a:p>
          <a:p>
            <a:pPr marL="0" marR="0" lvl="0" indent="0" algn="l" rtl="0">
              <a:lnSpc>
                <a:spcPct val="100000"/>
              </a:lnSpc>
              <a:spcBef>
                <a:spcPts val="0"/>
              </a:spcBef>
              <a:spcAft>
                <a:spcPts val="0"/>
              </a:spcAft>
              <a:buClr>
                <a:schemeClr val="accent2"/>
              </a:buClr>
              <a:buFont typeface="Arial"/>
              <a:buNone/>
            </a:pPr>
            <a:endParaRPr sz="600" b="0" i="0" u="none" strike="noStrike" cap="none" dirty="0">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200" dirty="0">
                <a:solidFill>
                  <a:srgbClr val="38761D"/>
                </a:solidFill>
                <a:latin typeface="Roboto"/>
                <a:ea typeface="Roboto"/>
                <a:cs typeface="Roboto"/>
                <a:sym typeface="Roboto"/>
              </a:rPr>
              <a:t>Conversions/Conversion Rates</a:t>
            </a:r>
            <a:endParaRPr dirty="0"/>
          </a:p>
          <a:p>
            <a:pPr marL="0" marR="0" lvl="0" indent="0" algn="l" rtl="0">
              <a:lnSpc>
                <a:spcPct val="100000"/>
              </a:lnSpc>
              <a:spcBef>
                <a:spcPts val="0"/>
              </a:spcBef>
              <a:spcAft>
                <a:spcPts val="0"/>
              </a:spcAft>
              <a:buClr>
                <a:schemeClr val="accent2"/>
              </a:buClr>
              <a:buFont typeface="Arial"/>
              <a:buNone/>
            </a:pPr>
            <a:endParaRPr sz="600" b="0" i="0" u="none" strike="noStrike" cap="none" dirty="0">
              <a:solidFill>
                <a:srgbClr val="38761D"/>
              </a:solidFill>
              <a:latin typeface="Roboto"/>
              <a:ea typeface="Roboto"/>
              <a:cs typeface="Roboto"/>
              <a:sym typeface="Roboto"/>
            </a:endParaRPr>
          </a:p>
          <a:p>
            <a:pPr marL="0" marR="0" lvl="0" indent="0" algn="l" rtl="0">
              <a:lnSpc>
                <a:spcPct val="100000"/>
              </a:lnSpc>
              <a:spcBef>
                <a:spcPts val="0"/>
              </a:spcBef>
              <a:spcAft>
                <a:spcPts val="0"/>
              </a:spcAft>
              <a:buClr>
                <a:schemeClr val="accent2"/>
              </a:buClr>
              <a:buFont typeface="Arial"/>
              <a:buNone/>
            </a:pPr>
            <a:r>
              <a:rPr lang="en" sz="1200" b="0" i="0" u="none" strike="noStrike" cap="none" dirty="0">
                <a:solidFill>
                  <a:srgbClr val="666666"/>
                </a:solidFill>
                <a:latin typeface="Roboto"/>
                <a:ea typeface="Roboto"/>
                <a:cs typeface="Roboto"/>
                <a:sym typeface="Roboto"/>
              </a:rPr>
              <a:t>          </a:t>
            </a:r>
            <a:r>
              <a:rPr lang="en-US" sz="1200" b="0" i="1" u="none" strike="noStrike" cap="none" dirty="0">
                <a:solidFill>
                  <a:srgbClr val="666666"/>
                </a:solidFill>
                <a:latin typeface="Roboto"/>
                <a:ea typeface="Roboto"/>
                <a:cs typeface="Roboto"/>
                <a:sym typeface="Roboto"/>
              </a:rPr>
              <a:t>No data</a:t>
            </a:r>
            <a:br>
              <a:rPr lang="en-US" sz="1200" b="0" i="1" u="none" strike="noStrike" cap="none" dirty="0">
                <a:solidFill>
                  <a:srgbClr val="666666"/>
                </a:solidFill>
                <a:latin typeface="Roboto"/>
                <a:ea typeface="Roboto"/>
                <a:cs typeface="Roboto"/>
                <a:sym typeface="Roboto"/>
              </a:rPr>
            </a:br>
            <a:br>
              <a:rPr lang="en-US" sz="1200" b="0" i="1" u="none" strike="noStrike" cap="none" dirty="0">
                <a:solidFill>
                  <a:srgbClr val="666666"/>
                </a:solidFill>
                <a:latin typeface="Roboto"/>
                <a:ea typeface="Roboto"/>
                <a:cs typeface="Roboto"/>
                <a:sym typeface="Roboto"/>
              </a:rPr>
            </a:br>
            <a:br>
              <a:rPr lang="en" sz="1200" b="0" i="0" u="none" strike="noStrike" cap="none" dirty="0">
                <a:solidFill>
                  <a:srgbClr val="666666"/>
                </a:solidFill>
                <a:latin typeface="Roboto"/>
                <a:ea typeface="Roboto"/>
                <a:cs typeface="Roboto"/>
                <a:sym typeface="Roboto"/>
              </a:rPr>
            </a:br>
            <a:endParaRPr dirty="0"/>
          </a:p>
          <a:p>
            <a:pPr marL="0" marR="0" lvl="0" indent="0" algn="l" rtl="0">
              <a:lnSpc>
                <a:spcPct val="100000"/>
              </a:lnSpc>
              <a:spcBef>
                <a:spcPts val="0"/>
              </a:spcBef>
              <a:spcAft>
                <a:spcPts val="0"/>
              </a:spcAft>
              <a:buClr>
                <a:schemeClr val="accent2"/>
              </a:buClr>
              <a:buFont typeface="Arial"/>
              <a:buNone/>
            </a:pPr>
            <a:endParaRPr sz="1400" b="0" i="0" u="none" strike="noStrike" cap="none" dirty="0">
              <a:solidFill>
                <a:srgbClr val="666666"/>
              </a:solidFill>
              <a:latin typeface="Roboto"/>
              <a:ea typeface="Roboto"/>
              <a:cs typeface="Roboto"/>
              <a:sym typeface="Roboto"/>
            </a:endParaRPr>
          </a:p>
        </p:txBody>
      </p:sp>
      <p:sp>
        <p:nvSpPr>
          <p:cNvPr id="742" name="Google Shape;742;p78"/>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lvl="0" algn="r">
              <a:buClr>
                <a:srgbClr val="FFFFFF"/>
              </a:buClr>
            </a:pPr>
            <a:r>
              <a:rPr lang="en" sz="600" b="0" i="0" u="none" strike="noStrike" cap="none" dirty="0">
                <a:solidFill>
                  <a:srgbClr val="FFFFFF"/>
                </a:solidFill>
                <a:latin typeface="Roboto"/>
                <a:ea typeface="Roboto"/>
                <a:cs typeface="Roboto"/>
                <a:sym typeface="Roboto"/>
              </a:rPr>
              <a:t>Source:  </a:t>
            </a:r>
            <a:r>
              <a:rPr lang="en-US" sz="600" dirty="0">
                <a:solidFill>
                  <a:srgbClr val="FFFFFF"/>
                </a:solidFill>
                <a:latin typeface="Roboto"/>
                <a:ea typeface="Roboto"/>
                <a:cs typeface="Roboto"/>
                <a:sym typeface="Roboto"/>
              </a:rPr>
              <a:t>https://www.bristolymca.net/</a:t>
            </a:r>
            <a:endParaRPr dirty="0"/>
          </a:p>
        </p:txBody>
      </p:sp>
      <p:sp>
        <p:nvSpPr>
          <p:cNvPr id="743" name="Google Shape;743;p78"/>
          <p:cNvSpPr txBox="1"/>
          <p:nvPr/>
        </p:nvSpPr>
        <p:spPr>
          <a:xfrm>
            <a:off x="7933350" y="214235"/>
            <a:ext cx="1209300" cy="30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sz="600" b="0" i="0" u="none" strike="noStrike" cap="none">
                <a:solidFill>
                  <a:srgbClr val="FFFFFF"/>
                </a:solidFill>
                <a:latin typeface="Roboto"/>
                <a:ea typeface="Roboto"/>
                <a:cs typeface="Roboto"/>
                <a:sym typeface="Roboto"/>
              </a:rPr>
              <a:t>Proprietary + Confidential</a:t>
            </a:r>
            <a:endParaRPr/>
          </a:p>
        </p:txBody>
      </p:sp>
      <p:sp>
        <p:nvSpPr>
          <p:cNvPr id="744" name="Google Shape;744;p78"/>
          <p:cNvSpPr txBox="1"/>
          <p:nvPr/>
        </p:nvSpPr>
        <p:spPr>
          <a:xfrm>
            <a:off x="5157100" y="1186850"/>
            <a:ext cx="3283500" cy="2709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2"/>
              </a:buClr>
              <a:buFont typeface="Arial"/>
              <a:buNone/>
            </a:pPr>
            <a:r>
              <a:rPr lang="en" sz="1400" b="0" i="0" u="none" strike="noStrike" cap="none">
                <a:solidFill>
                  <a:schemeClr val="accent2"/>
                </a:solidFill>
                <a:latin typeface="Arial"/>
                <a:ea typeface="Arial"/>
                <a:cs typeface="Arial"/>
                <a:sym typeface="Arial"/>
              </a:rPr>
              <a:t>{{Image </a:t>
            </a:r>
            <a:r>
              <a:rPr lang="en">
                <a:solidFill>
                  <a:schemeClr val="accent2"/>
                </a:solidFill>
              </a:rPr>
              <a:t>or graph</a:t>
            </a:r>
            <a:r>
              <a:rPr lang="en" sz="1400" b="0" i="0" u="none" strike="noStrike" cap="none">
                <a:solidFill>
                  <a:schemeClr val="accent2"/>
                </a:solidFill>
                <a:latin typeface="Arial"/>
                <a:ea typeface="Arial"/>
                <a:cs typeface="Arial"/>
                <a:sym typeface="Arial"/>
              </a:rPr>
              <a:t>}}</a:t>
            </a:r>
            <a:endParaRPr/>
          </a:p>
        </p:txBody>
      </p:sp>
      <p:pic>
        <p:nvPicPr>
          <p:cNvPr id="745" name="Google Shape;745;p78"/>
          <p:cNvPicPr preferRelativeResize="0"/>
          <p:nvPr/>
        </p:nvPicPr>
        <p:blipFill rotWithShape="1">
          <a:blip r:embed="rId4">
            <a:alphaModFix/>
          </a:blip>
          <a:srcRect/>
          <a:stretch/>
        </p:blipFill>
        <p:spPr>
          <a:xfrm>
            <a:off x="233650" y="1186850"/>
            <a:ext cx="139500" cy="180000"/>
          </a:xfrm>
          <a:prstGeom prst="rect">
            <a:avLst/>
          </a:prstGeom>
          <a:noFill/>
          <a:ln>
            <a:noFill/>
          </a:ln>
        </p:spPr>
      </p:pic>
      <p:pic>
        <p:nvPicPr>
          <p:cNvPr id="746" name="Google Shape;746;p78"/>
          <p:cNvPicPr preferRelativeResize="0"/>
          <p:nvPr/>
        </p:nvPicPr>
        <p:blipFill rotWithShape="1">
          <a:blip r:embed="rId5">
            <a:alphaModFix amt="83000"/>
          </a:blip>
          <a:srcRect/>
          <a:stretch/>
        </p:blipFill>
        <p:spPr>
          <a:xfrm>
            <a:off x="233650" y="1382400"/>
            <a:ext cx="139500" cy="180000"/>
          </a:xfrm>
          <a:prstGeom prst="rect">
            <a:avLst/>
          </a:prstGeom>
          <a:noFill/>
          <a:ln>
            <a:noFill/>
          </a:ln>
        </p:spPr>
      </p:pic>
      <p:pic>
        <p:nvPicPr>
          <p:cNvPr id="747" name="Google Shape;747;p78"/>
          <p:cNvPicPr preferRelativeResize="0"/>
          <p:nvPr/>
        </p:nvPicPr>
        <p:blipFill rotWithShape="1">
          <a:blip r:embed="rId4">
            <a:alphaModFix/>
          </a:blip>
          <a:srcRect/>
          <a:stretch/>
        </p:blipFill>
        <p:spPr>
          <a:xfrm>
            <a:off x="233650" y="2082210"/>
            <a:ext cx="139500" cy="180000"/>
          </a:xfrm>
          <a:prstGeom prst="rect">
            <a:avLst/>
          </a:prstGeom>
          <a:noFill/>
          <a:ln>
            <a:noFill/>
          </a:ln>
        </p:spPr>
      </p:pic>
      <p:pic>
        <p:nvPicPr>
          <p:cNvPr id="748" name="Google Shape;748;p78"/>
          <p:cNvPicPr preferRelativeResize="0"/>
          <p:nvPr/>
        </p:nvPicPr>
        <p:blipFill rotWithShape="1">
          <a:blip r:embed="rId5">
            <a:alphaModFix amt="83000"/>
          </a:blip>
          <a:srcRect/>
          <a:stretch/>
        </p:blipFill>
        <p:spPr>
          <a:xfrm>
            <a:off x="233650" y="2282525"/>
            <a:ext cx="139500" cy="180000"/>
          </a:xfrm>
          <a:prstGeom prst="rect">
            <a:avLst/>
          </a:prstGeom>
          <a:noFill/>
          <a:ln>
            <a:noFill/>
          </a:ln>
        </p:spPr>
      </p:pic>
      <p:pic>
        <p:nvPicPr>
          <p:cNvPr id="749" name="Google Shape;749;p78"/>
          <p:cNvPicPr preferRelativeResize="0"/>
          <p:nvPr/>
        </p:nvPicPr>
        <p:blipFill rotWithShape="1">
          <a:blip r:embed="rId4">
            <a:alphaModFix/>
          </a:blip>
          <a:srcRect/>
          <a:stretch/>
        </p:blipFill>
        <p:spPr>
          <a:xfrm>
            <a:off x="233650" y="3001366"/>
            <a:ext cx="139500" cy="180000"/>
          </a:xfrm>
          <a:prstGeom prst="rect">
            <a:avLst/>
          </a:prstGeom>
          <a:noFill/>
          <a:ln>
            <a:noFill/>
          </a:ln>
        </p:spPr>
      </p:pic>
      <p:pic>
        <p:nvPicPr>
          <p:cNvPr id="750" name="Google Shape;750;p78"/>
          <p:cNvPicPr preferRelativeResize="0"/>
          <p:nvPr/>
        </p:nvPicPr>
        <p:blipFill rotWithShape="1">
          <a:blip r:embed="rId5">
            <a:alphaModFix amt="83000"/>
          </a:blip>
          <a:srcRect/>
          <a:stretch/>
        </p:blipFill>
        <p:spPr>
          <a:xfrm>
            <a:off x="233650" y="3206450"/>
            <a:ext cx="139500" cy="180000"/>
          </a:xfrm>
          <a:prstGeom prst="rect">
            <a:avLst/>
          </a:prstGeom>
          <a:noFill/>
          <a:ln>
            <a:noFill/>
          </a:ln>
        </p:spPr>
      </p:pic>
      <p:pic>
        <p:nvPicPr>
          <p:cNvPr id="751" name="Google Shape;751;p78"/>
          <p:cNvPicPr preferRelativeResize="0"/>
          <p:nvPr/>
        </p:nvPicPr>
        <p:blipFill rotWithShape="1">
          <a:blip r:embed="rId4">
            <a:alphaModFix/>
          </a:blip>
          <a:srcRect/>
          <a:stretch/>
        </p:blipFill>
        <p:spPr>
          <a:xfrm>
            <a:off x="233650" y="3963404"/>
            <a:ext cx="139500" cy="180000"/>
          </a:xfrm>
          <a:prstGeom prst="rect">
            <a:avLst/>
          </a:prstGeom>
          <a:noFill/>
          <a:ln>
            <a:noFill/>
          </a:ln>
        </p:spPr>
      </p:pic>
      <p:sp>
        <p:nvSpPr>
          <p:cNvPr id="755" name="Google Shape;755;p78"/>
          <p:cNvSpPr txBox="1">
            <a:spLocks noGrp="1"/>
          </p:cNvSpPr>
          <p:nvPr>
            <p:ph type="title"/>
          </p:nvPr>
        </p:nvSpPr>
        <p:spPr>
          <a:xfrm>
            <a:off x="167100" y="217575"/>
            <a:ext cx="38928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a:t>Account Performance</a:t>
            </a:r>
            <a:endParaRPr/>
          </a:p>
        </p:txBody>
      </p:sp>
      <p:pic>
        <p:nvPicPr>
          <p:cNvPr id="3" name="Picture 2" descr="A close up of a sign&#10;&#10;Description generated with high confidence">
            <a:extLst>
              <a:ext uri="{FF2B5EF4-FFF2-40B4-BE49-F238E27FC236}">
                <a16:creationId xmlns:a16="http://schemas.microsoft.com/office/drawing/2014/main" id="{D765BADC-5C59-4AC0-95AA-FBDF01472BAF}"/>
              </a:ext>
            </a:extLst>
          </p:cNvPr>
          <p:cNvPicPr>
            <a:picLocks noChangeAspect="1"/>
          </p:cNvPicPr>
          <p:nvPr/>
        </p:nvPicPr>
        <p:blipFill>
          <a:blip r:embed="rId6"/>
          <a:stretch>
            <a:fillRect/>
          </a:stretch>
        </p:blipFill>
        <p:spPr>
          <a:xfrm>
            <a:off x="5157100" y="1186850"/>
            <a:ext cx="3283500" cy="2709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80"/>
          <p:cNvSpPr/>
          <p:nvPr/>
        </p:nvSpPr>
        <p:spPr>
          <a:xfrm>
            <a:off x="7784350" y="214950"/>
            <a:ext cx="13359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0"/>
          <p:cNvSpPr/>
          <p:nvPr/>
        </p:nvSpPr>
        <p:spPr>
          <a:xfrm>
            <a:off x="7784350" y="214950"/>
            <a:ext cx="13359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80"/>
          <p:cNvGrpSpPr/>
          <p:nvPr/>
        </p:nvGrpSpPr>
        <p:grpSpPr>
          <a:xfrm>
            <a:off x="8298778" y="18717"/>
            <a:ext cx="831000" cy="822900"/>
            <a:chOff x="6008703" y="-582108"/>
            <a:chExt cx="831000" cy="822900"/>
          </a:xfrm>
        </p:grpSpPr>
        <p:sp>
          <p:nvSpPr>
            <p:cNvPr id="790" name="Google Shape;790;p80"/>
            <p:cNvSpPr/>
            <p:nvPr/>
          </p:nvSpPr>
          <p:spPr>
            <a:xfrm>
              <a:off x="6008703" y="-582108"/>
              <a:ext cx="831000" cy="822900"/>
            </a:xfrm>
            <a:prstGeom prst="ellipse">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0"/>
            <p:cNvSpPr/>
            <p:nvPr/>
          </p:nvSpPr>
          <p:spPr>
            <a:xfrm>
              <a:off x="6213288" y="-418230"/>
              <a:ext cx="347967" cy="333170"/>
            </a:xfrm>
            <a:custGeom>
              <a:avLst/>
              <a:gdLst/>
              <a:ahLst/>
              <a:cxnLst/>
              <a:rect l="l" t="t" r="r" b="b"/>
              <a:pathLst>
                <a:path w="424" h="405" extrusionOk="0">
                  <a:moveTo>
                    <a:pt x="414" y="1"/>
                  </a:moveTo>
                  <a:cubicBezTo>
                    <a:pt x="295" y="26"/>
                    <a:pt x="295" y="26"/>
                    <a:pt x="295" y="26"/>
                  </a:cubicBezTo>
                  <a:cubicBezTo>
                    <a:pt x="288" y="28"/>
                    <a:pt x="286" y="32"/>
                    <a:pt x="290" y="35"/>
                  </a:cubicBezTo>
                  <a:cubicBezTo>
                    <a:pt x="323" y="69"/>
                    <a:pt x="323" y="69"/>
                    <a:pt x="323" y="69"/>
                  </a:cubicBezTo>
                  <a:cubicBezTo>
                    <a:pt x="223" y="169"/>
                    <a:pt x="223" y="169"/>
                    <a:pt x="223" y="169"/>
                  </a:cubicBezTo>
                  <a:cubicBezTo>
                    <a:pt x="223" y="169"/>
                    <a:pt x="223" y="169"/>
                    <a:pt x="223" y="169"/>
                  </a:cubicBezTo>
                  <a:cubicBezTo>
                    <a:pt x="223" y="169"/>
                    <a:pt x="223" y="169"/>
                    <a:pt x="223" y="169"/>
                  </a:cubicBezTo>
                  <a:cubicBezTo>
                    <a:pt x="223" y="286"/>
                    <a:pt x="223" y="286"/>
                    <a:pt x="223" y="286"/>
                  </a:cubicBezTo>
                  <a:cubicBezTo>
                    <a:pt x="83" y="286"/>
                    <a:pt x="83" y="286"/>
                    <a:pt x="83" y="286"/>
                  </a:cubicBezTo>
                  <a:cubicBezTo>
                    <a:pt x="83" y="292"/>
                    <a:pt x="83" y="292"/>
                    <a:pt x="83" y="292"/>
                  </a:cubicBezTo>
                  <a:cubicBezTo>
                    <a:pt x="83" y="326"/>
                    <a:pt x="83" y="326"/>
                    <a:pt x="83" y="326"/>
                  </a:cubicBezTo>
                  <a:cubicBezTo>
                    <a:pt x="83" y="365"/>
                    <a:pt x="83" y="365"/>
                    <a:pt x="83" y="365"/>
                  </a:cubicBezTo>
                  <a:cubicBezTo>
                    <a:pt x="0" y="365"/>
                    <a:pt x="0" y="365"/>
                    <a:pt x="0" y="365"/>
                  </a:cubicBezTo>
                  <a:cubicBezTo>
                    <a:pt x="0" y="405"/>
                    <a:pt x="0" y="405"/>
                    <a:pt x="0" y="405"/>
                  </a:cubicBezTo>
                  <a:cubicBezTo>
                    <a:pt x="123" y="405"/>
                    <a:pt x="123" y="405"/>
                    <a:pt x="123" y="405"/>
                  </a:cubicBezTo>
                  <a:cubicBezTo>
                    <a:pt x="123" y="405"/>
                    <a:pt x="123" y="405"/>
                    <a:pt x="123" y="405"/>
                  </a:cubicBezTo>
                  <a:cubicBezTo>
                    <a:pt x="123" y="365"/>
                    <a:pt x="123" y="365"/>
                    <a:pt x="123" y="365"/>
                  </a:cubicBezTo>
                  <a:cubicBezTo>
                    <a:pt x="123" y="326"/>
                    <a:pt x="123" y="326"/>
                    <a:pt x="123" y="326"/>
                  </a:cubicBezTo>
                  <a:cubicBezTo>
                    <a:pt x="223" y="326"/>
                    <a:pt x="223" y="326"/>
                    <a:pt x="223" y="326"/>
                  </a:cubicBezTo>
                  <a:cubicBezTo>
                    <a:pt x="263" y="326"/>
                    <a:pt x="263" y="326"/>
                    <a:pt x="263" y="326"/>
                  </a:cubicBezTo>
                  <a:cubicBezTo>
                    <a:pt x="263" y="286"/>
                    <a:pt x="263" y="286"/>
                    <a:pt x="263" y="286"/>
                  </a:cubicBezTo>
                  <a:cubicBezTo>
                    <a:pt x="263" y="185"/>
                    <a:pt x="263" y="185"/>
                    <a:pt x="263" y="185"/>
                  </a:cubicBezTo>
                  <a:cubicBezTo>
                    <a:pt x="351" y="97"/>
                    <a:pt x="351" y="97"/>
                    <a:pt x="351" y="97"/>
                  </a:cubicBezTo>
                  <a:cubicBezTo>
                    <a:pt x="389" y="135"/>
                    <a:pt x="389" y="135"/>
                    <a:pt x="389" y="135"/>
                  </a:cubicBezTo>
                  <a:cubicBezTo>
                    <a:pt x="393" y="138"/>
                    <a:pt x="397" y="136"/>
                    <a:pt x="398" y="130"/>
                  </a:cubicBezTo>
                  <a:cubicBezTo>
                    <a:pt x="423" y="10"/>
                    <a:pt x="423" y="10"/>
                    <a:pt x="423" y="10"/>
                  </a:cubicBezTo>
                  <a:cubicBezTo>
                    <a:pt x="424" y="4"/>
                    <a:pt x="420" y="0"/>
                    <a:pt x="414" y="1"/>
                  </a:cubicBezTo>
                  <a:close/>
                </a:path>
              </a:pathLst>
            </a:custGeom>
            <a:solidFill>
              <a:srgbClr val="80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Font typeface="Arial"/>
                <a:buNone/>
              </a:pPr>
              <a:endParaRPr sz="1800">
                <a:latin typeface="Calibri"/>
                <a:ea typeface="Calibri"/>
                <a:cs typeface="Calibri"/>
                <a:sym typeface="Calibri"/>
              </a:endParaRPr>
            </a:p>
          </p:txBody>
        </p:sp>
        <p:sp>
          <p:nvSpPr>
            <p:cNvPr id="792" name="Google Shape;792;p80"/>
            <p:cNvSpPr/>
            <p:nvPr/>
          </p:nvSpPr>
          <p:spPr>
            <a:xfrm>
              <a:off x="6177598" y="-247169"/>
              <a:ext cx="448094" cy="324220"/>
            </a:xfrm>
            <a:custGeom>
              <a:avLst/>
              <a:gdLst/>
              <a:ahLst/>
              <a:cxnLst/>
              <a:rect l="l" t="t" r="r" b="b"/>
              <a:pathLst>
                <a:path w="546" h="393" extrusionOk="0">
                  <a:moveTo>
                    <a:pt x="542" y="177"/>
                  </a:moveTo>
                  <a:cubicBezTo>
                    <a:pt x="385" y="177"/>
                    <a:pt x="385" y="177"/>
                    <a:pt x="385" y="177"/>
                  </a:cubicBezTo>
                  <a:cubicBezTo>
                    <a:pt x="383" y="177"/>
                    <a:pt x="381" y="179"/>
                    <a:pt x="381" y="181"/>
                  </a:cubicBezTo>
                  <a:cubicBezTo>
                    <a:pt x="381" y="212"/>
                    <a:pt x="381" y="212"/>
                    <a:pt x="381" y="212"/>
                  </a:cubicBezTo>
                  <a:cubicBezTo>
                    <a:pt x="381" y="214"/>
                    <a:pt x="383" y="216"/>
                    <a:pt x="385" y="216"/>
                  </a:cubicBezTo>
                  <a:cubicBezTo>
                    <a:pt x="542" y="216"/>
                    <a:pt x="542" y="216"/>
                    <a:pt x="542" y="216"/>
                  </a:cubicBezTo>
                  <a:cubicBezTo>
                    <a:pt x="544" y="216"/>
                    <a:pt x="546" y="214"/>
                    <a:pt x="546" y="212"/>
                  </a:cubicBezTo>
                  <a:cubicBezTo>
                    <a:pt x="546" y="181"/>
                    <a:pt x="546" y="181"/>
                    <a:pt x="546" y="181"/>
                  </a:cubicBezTo>
                  <a:cubicBezTo>
                    <a:pt x="546" y="179"/>
                    <a:pt x="544" y="177"/>
                    <a:pt x="542" y="177"/>
                  </a:cubicBezTo>
                  <a:close/>
                  <a:moveTo>
                    <a:pt x="415" y="207"/>
                  </a:moveTo>
                  <a:cubicBezTo>
                    <a:pt x="407" y="207"/>
                    <a:pt x="407" y="207"/>
                    <a:pt x="407" y="207"/>
                  </a:cubicBezTo>
                  <a:cubicBezTo>
                    <a:pt x="407" y="186"/>
                    <a:pt x="407" y="186"/>
                    <a:pt x="407" y="186"/>
                  </a:cubicBezTo>
                  <a:cubicBezTo>
                    <a:pt x="415" y="186"/>
                    <a:pt x="415" y="186"/>
                    <a:pt x="415" y="186"/>
                  </a:cubicBezTo>
                  <a:lnTo>
                    <a:pt x="415" y="207"/>
                  </a:lnTo>
                  <a:close/>
                  <a:moveTo>
                    <a:pt x="432" y="207"/>
                  </a:moveTo>
                  <a:cubicBezTo>
                    <a:pt x="423" y="207"/>
                    <a:pt x="423" y="207"/>
                    <a:pt x="423" y="207"/>
                  </a:cubicBezTo>
                  <a:cubicBezTo>
                    <a:pt x="423" y="186"/>
                    <a:pt x="423" y="186"/>
                    <a:pt x="423" y="186"/>
                  </a:cubicBezTo>
                  <a:cubicBezTo>
                    <a:pt x="432" y="186"/>
                    <a:pt x="432" y="186"/>
                    <a:pt x="432" y="186"/>
                  </a:cubicBezTo>
                  <a:lnTo>
                    <a:pt x="432" y="207"/>
                  </a:lnTo>
                  <a:close/>
                  <a:moveTo>
                    <a:pt x="448" y="207"/>
                  </a:moveTo>
                  <a:cubicBezTo>
                    <a:pt x="440" y="207"/>
                    <a:pt x="440" y="207"/>
                    <a:pt x="440" y="207"/>
                  </a:cubicBezTo>
                  <a:cubicBezTo>
                    <a:pt x="440" y="186"/>
                    <a:pt x="440" y="186"/>
                    <a:pt x="440" y="186"/>
                  </a:cubicBezTo>
                  <a:cubicBezTo>
                    <a:pt x="448" y="186"/>
                    <a:pt x="448" y="186"/>
                    <a:pt x="448" y="186"/>
                  </a:cubicBezTo>
                  <a:lnTo>
                    <a:pt x="448" y="207"/>
                  </a:lnTo>
                  <a:close/>
                  <a:moveTo>
                    <a:pt x="465" y="207"/>
                  </a:moveTo>
                  <a:cubicBezTo>
                    <a:pt x="456" y="207"/>
                    <a:pt x="456" y="207"/>
                    <a:pt x="456" y="207"/>
                  </a:cubicBezTo>
                  <a:cubicBezTo>
                    <a:pt x="456" y="186"/>
                    <a:pt x="456" y="186"/>
                    <a:pt x="456" y="186"/>
                  </a:cubicBezTo>
                  <a:cubicBezTo>
                    <a:pt x="465" y="186"/>
                    <a:pt x="465" y="186"/>
                    <a:pt x="465" y="186"/>
                  </a:cubicBezTo>
                  <a:lnTo>
                    <a:pt x="465" y="207"/>
                  </a:lnTo>
                  <a:close/>
                  <a:moveTo>
                    <a:pt x="542" y="118"/>
                  </a:moveTo>
                  <a:cubicBezTo>
                    <a:pt x="385" y="118"/>
                    <a:pt x="385" y="118"/>
                    <a:pt x="385" y="118"/>
                  </a:cubicBezTo>
                  <a:cubicBezTo>
                    <a:pt x="383" y="118"/>
                    <a:pt x="381" y="120"/>
                    <a:pt x="381" y="122"/>
                  </a:cubicBezTo>
                  <a:cubicBezTo>
                    <a:pt x="381" y="153"/>
                    <a:pt x="381" y="153"/>
                    <a:pt x="381" y="153"/>
                  </a:cubicBezTo>
                  <a:cubicBezTo>
                    <a:pt x="381" y="155"/>
                    <a:pt x="383" y="157"/>
                    <a:pt x="385" y="157"/>
                  </a:cubicBezTo>
                  <a:cubicBezTo>
                    <a:pt x="542" y="157"/>
                    <a:pt x="542" y="157"/>
                    <a:pt x="542" y="157"/>
                  </a:cubicBezTo>
                  <a:cubicBezTo>
                    <a:pt x="544" y="157"/>
                    <a:pt x="546" y="155"/>
                    <a:pt x="546" y="153"/>
                  </a:cubicBezTo>
                  <a:cubicBezTo>
                    <a:pt x="546" y="122"/>
                    <a:pt x="546" y="122"/>
                    <a:pt x="546" y="122"/>
                  </a:cubicBezTo>
                  <a:cubicBezTo>
                    <a:pt x="546" y="120"/>
                    <a:pt x="544" y="118"/>
                    <a:pt x="542" y="118"/>
                  </a:cubicBezTo>
                  <a:close/>
                  <a:moveTo>
                    <a:pt x="415" y="148"/>
                  </a:moveTo>
                  <a:cubicBezTo>
                    <a:pt x="407" y="148"/>
                    <a:pt x="407" y="148"/>
                    <a:pt x="407" y="148"/>
                  </a:cubicBezTo>
                  <a:cubicBezTo>
                    <a:pt x="407" y="128"/>
                    <a:pt x="407" y="128"/>
                    <a:pt x="407" y="128"/>
                  </a:cubicBezTo>
                  <a:cubicBezTo>
                    <a:pt x="415" y="128"/>
                    <a:pt x="415" y="128"/>
                    <a:pt x="415" y="128"/>
                  </a:cubicBezTo>
                  <a:lnTo>
                    <a:pt x="415" y="148"/>
                  </a:lnTo>
                  <a:close/>
                  <a:moveTo>
                    <a:pt x="432" y="148"/>
                  </a:moveTo>
                  <a:cubicBezTo>
                    <a:pt x="423" y="148"/>
                    <a:pt x="423" y="148"/>
                    <a:pt x="423" y="148"/>
                  </a:cubicBezTo>
                  <a:cubicBezTo>
                    <a:pt x="423" y="128"/>
                    <a:pt x="423" y="128"/>
                    <a:pt x="423" y="128"/>
                  </a:cubicBezTo>
                  <a:cubicBezTo>
                    <a:pt x="432" y="128"/>
                    <a:pt x="432" y="128"/>
                    <a:pt x="432" y="128"/>
                  </a:cubicBezTo>
                  <a:lnTo>
                    <a:pt x="432" y="148"/>
                  </a:lnTo>
                  <a:close/>
                  <a:moveTo>
                    <a:pt x="448" y="148"/>
                  </a:moveTo>
                  <a:cubicBezTo>
                    <a:pt x="440" y="148"/>
                    <a:pt x="440" y="148"/>
                    <a:pt x="440" y="148"/>
                  </a:cubicBezTo>
                  <a:cubicBezTo>
                    <a:pt x="440" y="127"/>
                    <a:pt x="440" y="127"/>
                    <a:pt x="440" y="127"/>
                  </a:cubicBezTo>
                  <a:cubicBezTo>
                    <a:pt x="448" y="127"/>
                    <a:pt x="448" y="127"/>
                    <a:pt x="448" y="127"/>
                  </a:cubicBezTo>
                  <a:lnTo>
                    <a:pt x="448" y="148"/>
                  </a:lnTo>
                  <a:close/>
                  <a:moveTo>
                    <a:pt x="465" y="148"/>
                  </a:moveTo>
                  <a:cubicBezTo>
                    <a:pt x="456" y="148"/>
                    <a:pt x="456" y="148"/>
                    <a:pt x="456" y="148"/>
                  </a:cubicBezTo>
                  <a:cubicBezTo>
                    <a:pt x="456" y="127"/>
                    <a:pt x="456" y="127"/>
                    <a:pt x="456" y="127"/>
                  </a:cubicBezTo>
                  <a:cubicBezTo>
                    <a:pt x="465" y="127"/>
                    <a:pt x="465" y="127"/>
                    <a:pt x="465" y="127"/>
                  </a:cubicBezTo>
                  <a:lnTo>
                    <a:pt x="465" y="148"/>
                  </a:lnTo>
                  <a:close/>
                  <a:moveTo>
                    <a:pt x="542" y="59"/>
                  </a:moveTo>
                  <a:cubicBezTo>
                    <a:pt x="385" y="59"/>
                    <a:pt x="385" y="59"/>
                    <a:pt x="385" y="59"/>
                  </a:cubicBezTo>
                  <a:cubicBezTo>
                    <a:pt x="383" y="59"/>
                    <a:pt x="381" y="61"/>
                    <a:pt x="381" y="63"/>
                  </a:cubicBezTo>
                  <a:cubicBezTo>
                    <a:pt x="381" y="94"/>
                    <a:pt x="381" y="94"/>
                    <a:pt x="381" y="94"/>
                  </a:cubicBezTo>
                  <a:cubicBezTo>
                    <a:pt x="381" y="96"/>
                    <a:pt x="383" y="98"/>
                    <a:pt x="385" y="98"/>
                  </a:cubicBezTo>
                  <a:cubicBezTo>
                    <a:pt x="542" y="98"/>
                    <a:pt x="542" y="98"/>
                    <a:pt x="542" y="98"/>
                  </a:cubicBezTo>
                  <a:cubicBezTo>
                    <a:pt x="544" y="98"/>
                    <a:pt x="546" y="96"/>
                    <a:pt x="546" y="94"/>
                  </a:cubicBezTo>
                  <a:cubicBezTo>
                    <a:pt x="546" y="63"/>
                    <a:pt x="546" y="63"/>
                    <a:pt x="546" y="63"/>
                  </a:cubicBezTo>
                  <a:cubicBezTo>
                    <a:pt x="546" y="61"/>
                    <a:pt x="544" y="59"/>
                    <a:pt x="542" y="59"/>
                  </a:cubicBezTo>
                  <a:close/>
                  <a:moveTo>
                    <a:pt x="415" y="89"/>
                  </a:moveTo>
                  <a:cubicBezTo>
                    <a:pt x="407" y="89"/>
                    <a:pt x="407" y="89"/>
                    <a:pt x="407" y="89"/>
                  </a:cubicBezTo>
                  <a:cubicBezTo>
                    <a:pt x="407" y="69"/>
                    <a:pt x="407" y="69"/>
                    <a:pt x="407" y="69"/>
                  </a:cubicBezTo>
                  <a:cubicBezTo>
                    <a:pt x="415" y="69"/>
                    <a:pt x="415" y="69"/>
                    <a:pt x="415" y="69"/>
                  </a:cubicBezTo>
                  <a:lnTo>
                    <a:pt x="415" y="89"/>
                  </a:lnTo>
                  <a:close/>
                  <a:moveTo>
                    <a:pt x="432" y="89"/>
                  </a:moveTo>
                  <a:cubicBezTo>
                    <a:pt x="423" y="89"/>
                    <a:pt x="423" y="89"/>
                    <a:pt x="423" y="89"/>
                  </a:cubicBezTo>
                  <a:cubicBezTo>
                    <a:pt x="423" y="69"/>
                    <a:pt x="423" y="69"/>
                    <a:pt x="423" y="69"/>
                  </a:cubicBezTo>
                  <a:cubicBezTo>
                    <a:pt x="432" y="69"/>
                    <a:pt x="432" y="69"/>
                    <a:pt x="432" y="69"/>
                  </a:cubicBezTo>
                  <a:lnTo>
                    <a:pt x="432" y="89"/>
                  </a:lnTo>
                  <a:close/>
                  <a:moveTo>
                    <a:pt x="448" y="89"/>
                  </a:moveTo>
                  <a:cubicBezTo>
                    <a:pt x="440" y="89"/>
                    <a:pt x="440" y="89"/>
                    <a:pt x="440" y="89"/>
                  </a:cubicBezTo>
                  <a:cubicBezTo>
                    <a:pt x="440" y="69"/>
                    <a:pt x="440" y="69"/>
                    <a:pt x="440" y="69"/>
                  </a:cubicBezTo>
                  <a:cubicBezTo>
                    <a:pt x="448" y="69"/>
                    <a:pt x="448" y="69"/>
                    <a:pt x="448" y="69"/>
                  </a:cubicBezTo>
                  <a:lnTo>
                    <a:pt x="448" y="89"/>
                  </a:lnTo>
                  <a:close/>
                  <a:moveTo>
                    <a:pt x="465" y="89"/>
                  </a:moveTo>
                  <a:cubicBezTo>
                    <a:pt x="456" y="89"/>
                    <a:pt x="456" y="89"/>
                    <a:pt x="456" y="89"/>
                  </a:cubicBezTo>
                  <a:cubicBezTo>
                    <a:pt x="456" y="69"/>
                    <a:pt x="456" y="69"/>
                    <a:pt x="456" y="69"/>
                  </a:cubicBezTo>
                  <a:cubicBezTo>
                    <a:pt x="465" y="69"/>
                    <a:pt x="465" y="69"/>
                    <a:pt x="465" y="69"/>
                  </a:cubicBezTo>
                  <a:lnTo>
                    <a:pt x="465" y="89"/>
                  </a:lnTo>
                  <a:close/>
                  <a:moveTo>
                    <a:pt x="542" y="295"/>
                  </a:moveTo>
                  <a:cubicBezTo>
                    <a:pt x="385" y="295"/>
                    <a:pt x="385" y="295"/>
                    <a:pt x="385" y="295"/>
                  </a:cubicBezTo>
                  <a:cubicBezTo>
                    <a:pt x="383" y="295"/>
                    <a:pt x="381" y="297"/>
                    <a:pt x="381" y="299"/>
                  </a:cubicBezTo>
                  <a:cubicBezTo>
                    <a:pt x="381" y="330"/>
                    <a:pt x="381" y="330"/>
                    <a:pt x="381" y="330"/>
                  </a:cubicBezTo>
                  <a:cubicBezTo>
                    <a:pt x="381" y="332"/>
                    <a:pt x="383" y="334"/>
                    <a:pt x="385" y="334"/>
                  </a:cubicBezTo>
                  <a:cubicBezTo>
                    <a:pt x="542" y="334"/>
                    <a:pt x="542" y="334"/>
                    <a:pt x="542" y="334"/>
                  </a:cubicBezTo>
                  <a:cubicBezTo>
                    <a:pt x="544" y="334"/>
                    <a:pt x="546" y="332"/>
                    <a:pt x="546" y="330"/>
                  </a:cubicBezTo>
                  <a:cubicBezTo>
                    <a:pt x="546" y="299"/>
                    <a:pt x="546" y="299"/>
                    <a:pt x="546" y="299"/>
                  </a:cubicBezTo>
                  <a:cubicBezTo>
                    <a:pt x="546" y="297"/>
                    <a:pt x="544" y="295"/>
                    <a:pt x="542" y="295"/>
                  </a:cubicBezTo>
                  <a:close/>
                  <a:moveTo>
                    <a:pt x="415" y="325"/>
                  </a:moveTo>
                  <a:cubicBezTo>
                    <a:pt x="407" y="325"/>
                    <a:pt x="407" y="325"/>
                    <a:pt x="407" y="325"/>
                  </a:cubicBezTo>
                  <a:cubicBezTo>
                    <a:pt x="407" y="304"/>
                    <a:pt x="407" y="304"/>
                    <a:pt x="407" y="304"/>
                  </a:cubicBezTo>
                  <a:cubicBezTo>
                    <a:pt x="415" y="304"/>
                    <a:pt x="415" y="304"/>
                    <a:pt x="415" y="304"/>
                  </a:cubicBezTo>
                  <a:lnTo>
                    <a:pt x="415" y="325"/>
                  </a:lnTo>
                  <a:close/>
                  <a:moveTo>
                    <a:pt x="432" y="325"/>
                  </a:moveTo>
                  <a:cubicBezTo>
                    <a:pt x="423" y="325"/>
                    <a:pt x="423" y="325"/>
                    <a:pt x="423" y="325"/>
                  </a:cubicBezTo>
                  <a:cubicBezTo>
                    <a:pt x="423" y="304"/>
                    <a:pt x="423" y="304"/>
                    <a:pt x="423" y="304"/>
                  </a:cubicBezTo>
                  <a:cubicBezTo>
                    <a:pt x="432" y="304"/>
                    <a:pt x="432" y="304"/>
                    <a:pt x="432" y="304"/>
                  </a:cubicBezTo>
                  <a:lnTo>
                    <a:pt x="432" y="325"/>
                  </a:lnTo>
                  <a:close/>
                  <a:moveTo>
                    <a:pt x="448" y="325"/>
                  </a:moveTo>
                  <a:cubicBezTo>
                    <a:pt x="440" y="325"/>
                    <a:pt x="440" y="325"/>
                    <a:pt x="440" y="325"/>
                  </a:cubicBezTo>
                  <a:cubicBezTo>
                    <a:pt x="440" y="304"/>
                    <a:pt x="440" y="304"/>
                    <a:pt x="440" y="304"/>
                  </a:cubicBezTo>
                  <a:cubicBezTo>
                    <a:pt x="448" y="304"/>
                    <a:pt x="448" y="304"/>
                    <a:pt x="448" y="304"/>
                  </a:cubicBezTo>
                  <a:lnTo>
                    <a:pt x="448" y="325"/>
                  </a:lnTo>
                  <a:close/>
                  <a:moveTo>
                    <a:pt x="465" y="325"/>
                  </a:moveTo>
                  <a:cubicBezTo>
                    <a:pt x="456" y="325"/>
                    <a:pt x="456" y="325"/>
                    <a:pt x="456" y="325"/>
                  </a:cubicBezTo>
                  <a:cubicBezTo>
                    <a:pt x="456" y="304"/>
                    <a:pt x="456" y="304"/>
                    <a:pt x="456" y="304"/>
                  </a:cubicBezTo>
                  <a:cubicBezTo>
                    <a:pt x="465" y="304"/>
                    <a:pt x="465" y="304"/>
                    <a:pt x="465" y="304"/>
                  </a:cubicBezTo>
                  <a:lnTo>
                    <a:pt x="465" y="325"/>
                  </a:lnTo>
                  <a:close/>
                  <a:moveTo>
                    <a:pt x="542" y="236"/>
                  </a:moveTo>
                  <a:cubicBezTo>
                    <a:pt x="385" y="236"/>
                    <a:pt x="385" y="236"/>
                    <a:pt x="385" y="236"/>
                  </a:cubicBezTo>
                  <a:cubicBezTo>
                    <a:pt x="383" y="236"/>
                    <a:pt x="381" y="238"/>
                    <a:pt x="381" y="240"/>
                  </a:cubicBezTo>
                  <a:cubicBezTo>
                    <a:pt x="381" y="271"/>
                    <a:pt x="381" y="271"/>
                    <a:pt x="381" y="271"/>
                  </a:cubicBezTo>
                  <a:cubicBezTo>
                    <a:pt x="381" y="273"/>
                    <a:pt x="383" y="275"/>
                    <a:pt x="385" y="275"/>
                  </a:cubicBezTo>
                  <a:cubicBezTo>
                    <a:pt x="542" y="275"/>
                    <a:pt x="542" y="275"/>
                    <a:pt x="542" y="275"/>
                  </a:cubicBezTo>
                  <a:cubicBezTo>
                    <a:pt x="544" y="275"/>
                    <a:pt x="546" y="273"/>
                    <a:pt x="546" y="271"/>
                  </a:cubicBezTo>
                  <a:cubicBezTo>
                    <a:pt x="546" y="240"/>
                    <a:pt x="546" y="240"/>
                    <a:pt x="546" y="240"/>
                  </a:cubicBezTo>
                  <a:cubicBezTo>
                    <a:pt x="546" y="238"/>
                    <a:pt x="544" y="236"/>
                    <a:pt x="542" y="236"/>
                  </a:cubicBezTo>
                  <a:close/>
                  <a:moveTo>
                    <a:pt x="415" y="266"/>
                  </a:moveTo>
                  <a:cubicBezTo>
                    <a:pt x="407" y="266"/>
                    <a:pt x="407" y="266"/>
                    <a:pt x="407" y="266"/>
                  </a:cubicBezTo>
                  <a:cubicBezTo>
                    <a:pt x="407" y="245"/>
                    <a:pt x="407" y="245"/>
                    <a:pt x="407" y="245"/>
                  </a:cubicBezTo>
                  <a:cubicBezTo>
                    <a:pt x="415" y="245"/>
                    <a:pt x="415" y="245"/>
                    <a:pt x="415" y="245"/>
                  </a:cubicBezTo>
                  <a:lnTo>
                    <a:pt x="415" y="266"/>
                  </a:lnTo>
                  <a:close/>
                  <a:moveTo>
                    <a:pt x="432" y="266"/>
                  </a:moveTo>
                  <a:cubicBezTo>
                    <a:pt x="423" y="266"/>
                    <a:pt x="423" y="266"/>
                    <a:pt x="423" y="266"/>
                  </a:cubicBezTo>
                  <a:cubicBezTo>
                    <a:pt x="423" y="245"/>
                    <a:pt x="423" y="245"/>
                    <a:pt x="423" y="245"/>
                  </a:cubicBezTo>
                  <a:cubicBezTo>
                    <a:pt x="432" y="245"/>
                    <a:pt x="432" y="245"/>
                    <a:pt x="432" y="245"/>
                  </a:cubicBezTo>
                  <a:lnTo>
                    <a:pt x="432" y="266"/>
                  </a:lnTo>
                  <a:close/>
                  <a:moveTo>
                    <a:pt x="448" y="266"/>
                  </a:moveTo>
                  <a:cubicBezTo>
                    <a:pt x="440" y="266"/>
                    <a:pt x="440" y="266"/>
                    <a:pt x="440" y="266"/>
                  </a:cubicBezTo>
                  <a:cubicBezTo>
                    <a:pt x="440" y="245"/>
                    <a:pt x="440" y="245"/>
                    <a:pt x="440" y="245"/>
                  </a:cubicBezTo>
                  <a:cubicBezTo>
                    <a:pt x="448" y="245"/>
                    <a:pt x="448" y="245"/>
                    <a:pt x="448" y="245"/>
                  </a:cubicBezTo>
                  <a:lnTo>
                    <a:pt x="448" y="266"/>
                  </a:lnTo>
                  <a:close/>
                  <a:moveTo>
                    <a:pt x="465" y="266"/>
                  </a:moveTo>
                  <a:cubicBezTo>
                    <a:pt x="456" y="266"/>
                    <a:pt x="456" y="266"/>
                    <a:pt x="456" y="266"/>
                  </a:cubicBezTo>
                  <a:cubicBezTo>
                    <a:pt x="456" y="245"/>
                    <a:pt x="456" y="245"/>
                    <a:pt x="456" y="245"/>
                  </a:cubicBezTo>
                  <a:cubicBezTo>
                    <a:pt x="465" y="245"/>
                    <a:pt x="465" y="245"/>
                    <a:pt x="465" y="245"/>
                  </a:cubicBezTo>
                  <a:lnTo>
                    <a:pt x="465" y="266"/>
                  </a:lnTo>
                  <a:close/>
                  <a:moveTo>
                    <a:pt x="542" y="354"/>
                  </a:moveTo>
                  <a:cubicBezTo>
                    <a:pt x="385" y="354"/>
                    <a:pt x="385" y="354"/>
                    <a:pt x="385" y="354"/>
                  </a:cubicBezTo>
                  <a:cubicBezTo>
                    <a:pt x="383" y="354"/>
                    <a:pt x="381" y="356"/>
                    <a:pt x="381" y="358"/>
                  </a:cubicBezTo>
                  <a:cubicBezTo>
                    <a:pt x="381" y="389"/>
                    <a:pt x="381" y="389"/>
                    <a:pt x="381" y="389"/>
                  </a:cubicBezTo>
                  <a:cubicBezTo>
                    <a:pt x="381" y="391"/>
                    <a:pt x="383" y="393"/>
                    <a:pt x="385" y="393"/>
                  </a:cubicBezTo>
                  <a:cubicBezTo>
                    <a:pt x="542" y="393"/>
                    <a:pt x="542" y="393"/>
                    <a:pt x="542" y="393"/>
                  </a:cubicBezTo>
                  <a:cubicBezTo>
                    <a:pt x="544" y="393"/>
                    <a:pt x="546" y="391"/>
                    <a:pt x="546" y="389"/>
                  </a:cubicBezTo>
                  <a:cubicBezTo>
                    <a:pt x="546" y="358"/>
                    <a:pt x="546" y="358"/>
                    <a:pt x="546" y="358"/>
                  </a:cubicBezTo>
                  <a:cubicBezTo>
                    <a:pt x="546" y="356"/>
                    <a:pt x="544" y="354"/>
                    <a:pt x="542" y="354"/>
                  </a:cubicBezTo>
                  <a:close/>
                  <a:moveTo>
                    <a:pt x="415" y="384"/>
                  </a:moveTo>
                  <a:cubicBezTo>
                    <a:pt x="407" y="384"/>
                    <a:pt x="407" y="384"/>
                    <a:pt x="407" y="384"/>
                  </a:cubicBezTo>
                  <a:cubicBezTo>
                    <a:pt x="407" y="363"/>
                    <a:pt x="407" y="363"/>
                    <a:pt x="407" y="363"/>
                  </a:cubicBezTo>
                  <a:cubicBezTo>
                    <a:pt x="415" y="363"/>
                    <a:pt x="415" y="363"/>
                    <a:pt x="415" y="363"/>
                  </a:cubicBezTo>
                  <a:lnTo>
                    <a:pt x="415" y="384"/>
                  </a:lnTo>
                  <a:close/>
                  <a:moveTo>
                    <a:pt x="432" y="384"/>
                  </a:moveTo>
                  <a:cubicBezTo>
                    <a:pt x="423" y="384"/>
                    <a:pt x="423" y="384"/>
                    <a:pt x="423" y="384"/>
                  </a:cubicBezTo>
                  <a:cubicBezTo>
                    <a:pt x="423" y="363"/>
                    <a:pt x="423" y="363"/>
                    <a:pt x="423" y="363"/>
                  </a:cubicBezTo>
                  <a:cubicBezTo>
                    <a:pt x="432" y="363"/>
                    <a:pt x="432" y="363"/>
                    <a:pt x="432" y="363"/>
                  </a:cubicBezTo>
                  <a:lnTo>
                    <a:pt x="432" y="384"/>
                  </a:lnTo>
                  <a:close/>
                  <a:moveTo>
                    <a:pt x="448" y="384"/>
                  </a:moveTo>
                  <a:cubicBezTo>
                    <a:pt x="440" y="384"/>
                    <a:pt x="440" y="384"/>
                    <a:pt x="440" y="384"/>
                  </a:cubicBezTo>
                  <a:cubicBezTo>
                    <a:pt x="440" y="363"/>
                    <a:pt x="440" y="363"/>
                    <a:pt x="440" y="363"/>
                  </a:cubicBezTo>
                  <a:cubicBezTo>
                    <a:pt x="448" y="363"/>
                    <a:pt x="448" y="363"/>
                    <a:pt x="448" y="363"/>
                  </a:cubicBezTo>
                  <a:lnTo>
                    <a:pt x="448" y="384"/>
                  </a:lnTo>
                  <a:close/>
                  <a:moveTo>
                    <a:pt x="465" y="384"/>
                  </a:moveTo>
                  <a:cubicBezTo>
                    <a:pt x="456" y="384"/>
                    <a:pt x="456" y="384"/>
                    <a:pt x="456" y="384"/>
                  </a:cubicBezTo>
                  <a:cubicBezTo>
                    <a:pt x="456" y="363"/>
                    <a:pt x="456" y="363"/>
                    <a:pt x="456" y="363"/>
                  </a:cubicBezTo>
                  <a:cubicBezTo>
                    <a:pt x="465" y="363"/>
                    <a:pt x="465" y="363"/>
                    <a:pt x="465" y="363"/>
                  </a:cubicBezTo>
                  <a:lnTo>
                    <a:pt x="465" y="384"/>
                  </a:lnTo>
                  <a:close/>
                  <a:moveTo>
                    <a:pt x="352" y="295"/>
                  </a:moveTo>
                  <a:cubicBezTo>
                    <a:pt x="195" y="295"/>
                    <a:pt x="195" y="295"/>
                    <a:pt x="195" y="295"/>
                  </a:cubicBezTo>
                  <a:cubicBezTo>
                    <a:pt x="192" y="295"/>
                    <a:pt x="191" y="297"/>
                    <a:pt x="191" y="299"/>
                  </a:cubicBezTo>
                  <a:cubicBezTo>
                    <a:pt x="191" y="330"/>
                    <a:pt x="191" y="330"/>
                    <a:pt x="191" y="330"/>
                  </a:cubicBezTo>
                  <a:cubicBezTo>
                    <a:pt x="191" y="332"/>
                    <a:pt x="192" y="334"/>
                    <a:pt x="195" y="334"/>
                  </a:cubicBezTo>
                  <a:cubicBezTo>
                    <a:pt x="352" y="334"/>
                    <a:pt x="352" y="334"/>
                    <a:pt x="352" y="334"/>
                  </a:cubicBezTo>
                  <a:cubicBezTo>
                    <a:pt x="354" y="334"/>
                    <a:pt x="356" y="332"/>
                    <a:pt x="356" y="330"/>
                  </a:cubicBezTo>
                  <a:cubicBezTo>
                    <a:pt x="356" y="299"/>
                    <a:pt x="356" y="299"/>
                    <a:pt x="356" y="299"/>
                  </a:cubicBezTo>
                  <a:cubicBezTo>
                    <a:pt x="356" y="297"/>
                    <a:pt x="354" y="295"/>
                    <a:pt x="352" y="295"/>
                  </a:cubicBezTo>
                  <a:close/>
                  <a:moveTo>
                    <a:pt x="224" y="325"/>
                  </a:moveTo>
                  <a:cubicBezTo>
                    <a:pt x="216" y="325"/>
                    <a:pt x="216" y="325"/>
                    <a:pt x="216" y="325"/>
                  </a:cubicBezTo>
                  <a:cubicBezTo>
                    <a:pt x="216" y="304"/>
                    <a:pt x="216" y="304"/>
                    <a:pt x="216" y="304"/>
                  </a:cubicBezTo>
                  <a:cubicBezTo>
                    <a:pt x="224" y="304"/>
                    <a:pt x="224" y="304"/>
                    <a:pt x="224" y="304"/>
                  </a:cubicBezTo>
                  <a:lnTo>
                    <a:pt x="224" y="325"/>
                  </a:lnTo>
                  <a:close/>
                  <a:moveTo>
                    <a:pt x="241" y="325"/>
                  </a:moveTo>
                  <a:cubicBezTo>
                    <a:pt x="233" y="325"/>
                    <a:pt x="233" y="325"/>
                    <a:pt x="233" y="325"/>
                  </a:cubicBezTo>
                  <a:cubicBezTo>
                    <a:pt x="233" y="304"/>
                    <a:pt x="233" y="304"/>
                    <a:pt x="233" y="304"/>
                  </a:cubicBezTo>
                  <a:cubicBezTo>
                    <a:pt x="241" y="304"/>
                    <a:pt x="241" y="304"/>
                    <a:pt x="241" y="304"/>
                  </a:cubicBezTo>
                  <a:lnTo>
                    <a:pt x="241" y="325"/>
                  </a:lnTo>
                  <a:close/>
                  <a:moveTo>
                    <a:pt x="258" y="325"/>
                  </a:moveTo>
                  <a:cubicBezTo>
                    <a:pt x="249" y="325"/>
                    <a:pt x="249" y="325"/>
                    <a:pt x="249" y="325"/>
                  </a:cubicBezTo>
                  <a:cubicBezTo>
                    <a:pt x="249" y="304"/>
                    <a:pt x="249" y="304"/>
                    <a:pt x="249" y="304"/>
                  </a:cubicBezTo>
                  <a:cubicBezTo>
                    <a:pt x="258" y="304"/>
                    <a:pt x="258" y="304"/>
                    <a:pt x="258" y="304"/>
                  </a:cubicBezTo>
                  <a:lnTo>
                    <a:pt x="258" y="325"/>
                  </a:lnTo>
                  <a:close/>
                  <a:moveTo>
                    <a:pt x="274" y="325"/>
                  </a:moveTo>
                  <a:cubicBezTo>
                    <a:pt x="266" y="325"/>
                    <a:pt x="266" y="325"/>
                    <a:pt x="266" y="325"/>
                  </a:cubicBezTo>
                  <a:cubicBezTo>
                    <a:pt x="266" y="304"/>
                    <a:pt x="266" y="304"/>
                    <a:pt x="266" y="304"/>
                  </a:cubicBezTo>
                  <a:cubicBezTo>
                    <a:pt x="274" y="304"/>
                    <a:pt x="274" y="304"/>
                    <a:pt x="274" y="304"/>
                  </a:cubicBezTo>
                  <a:lnTo>
                    <a:pt x="274" y="325"/>
                  </a:lnTo>
                  <a:close/>
                  <a:moveTo>
                    <a:pt x="352" y="236"/>
                  </a:moveTo>
                  <a:cubicBezTo>
                    <a:pt x="195" y="236"/>
                    <a:pt x="195" y="236"/>
                    <a:pt x="195" y="236"/>
                  </a:cubicBezTo>
                  <a:cubicBezTo>
                    <a:pt x="192" y="236"/>
                    <a:pt x="191" y="238"/>
                    <a:pt x="191" y="240"/>
                  </a:cubicBezTo>
                  <a:cubicBezTo>
                    <a:pt x="191" y="271"/>
                    <a:pt x="191" y="271"/>
                    <a:pt x="191" y="271"/>
                  </a:cubicBezTo>
                  <a:cubicBezTo>
                    <a:pt x="191" y="273"/>
                    <a:pt x="192" y="275"/>
                    <a:pt x="195" y="275"/>
                  </a:cubicBezTo>
                  <a:cubicBezTo>
                    <a:pt x="352" y="275"/>
                    <a:pt x="352" y="275"/>
                    <a:pt x="352" y="275"/>
                  </a:cubicBezTo>
                  <a:cubicBezTo>
                    <a:pt x="354" y="275"/>
                    <a:pt x="356" y="273"/>
                    <a:pt x="356" y="271"/>
                  </a:cubicBezTo>
                  <a:cubicBezTo>
                    <a:pt x="356" y="240"/>
                    <a:pt x="356" y="240"/>
                    <a:pt x="356" y="240"/>
                  </a:cubicBezTo>
                  <a:cubicBezTo>
                    <a:pt x="356" y="238"/>
                    <a:pt x="354" y="236"/>
                    <a:pt x="352" y="236"/>
                  </a:cubicBezTo>
                  <a:close/>
                  <a:moveTo>
                    <a:pt x="224" y="266"/>
                  </a:moveTo>
                  <a:cubicBezTo>
                    <a:pt x="216" y="266"/>
                    <a:pt x="216" y="266"/>
                    <a:pt x="216" y="266"/>
                  </a:cubicBezTo>
                  <a:cubicBezTo>
                    <a:pt x="216" y="245"/>
                    <a:pt x="216" y="245"/>
                    <a:pt x="216" y="245"/>
                  </a:cubicBezTo>
                  <a:cubicBezTo>
                    <a:pt x="224" y="245"/>
                    <a:pt x="224" y="245"/>
                    <a:pt x="224" y="245"/>
                  </a:cubicBezTo>
                  <a:lnTo>
                    <a:pt x="224" y="266"/>
                  </a:lnTo>
                  <a:close/>
                  <a:moveTo>
                    <a:pt x="241" y="266"/>
                  </a:moveTo>
                  <a:cubicBezTo>
                    <a:pt x="233" y="266"/>
                    <a:pt x="233" y="266"/>
                    <a:pt x="233" y="266"/>
                  </a:cubicBezTo>
                  <a:cubicBezTo>
                    <a:pt x="233" y="245"/>
                    <a:pt x="233" y="245"/>
                    <a:pt x="233" y="245"/>
                  </a:cubicBezTo>
                  <a:cubicBezTo>
                    <a:pt x="241" y="245"/>
                    <a:pt x="241" y="245"/>
                    <a:pt x="241" y="245"/>
                  </a:cubicBezTo>
                  <a:lnTo>
                    <a:pt x="241" y="266"/>
                  </a:lnTo>
                  <a:close/>
                  <a:moveTo>
                    <a:pt x="258" y="266"/>
                  </a:moveTo>
                  <a:cubicBezTo>
                    <a:pt x="249" y="266"/>
                    <a:pt x="249" y="266"/>
                    <a:pt x="249" y="266"/>
                  </a:cubicBezTo>
                  <a:cubicBezTo>
                    <a:pt x="249" y="245"/>
                    <a:pt x="249" y="245"/>
                    <a:pt x="249" y="245"/>
                  </a:cubicBezTo>
                  <a:cubicBezTo>
                    <a:pt x="258" y="245"/>
                    <a:pt x="258" y="245"/>
                    <a:pt x="258" y="245"/>
                  </a:cubicBezTo>
                  <a:lnTo>
                    <a:pt x="258" y="266"/>
                  </a:lnTo>
                  <a:close/>
                  <a:moveTo>
                    <a:pt x="274" y="266"/>
                  </a:moveTo>
                  <a:cubicBezTo>
                    <a:pt x="266" y="266"/>
                    <a:pt x="266" y="266"/>
                    <a:pt x="266" y="266"/>
                  </a:cubicBezTo>
                  <a:cubicBezTo>
                    <a:pt x="266" y="245"/>
                    <a:pt x="266" y="245"/>
                    <a:pt x="266" y="245"/>
                  </a:cubicBezTo>
                  <a:cubicBezTo>
                    <a:pt x="274" y="245"/>
                    <a:pt x="274" y="245"/>
                    <a:pt x="274" y="245"/>
                  </a:cubicBezTo>
                  <a:lnTo>
                    <a:pt x="274" y="266"/>
                  </a:lnTo>
                  <a:close/>
                  <a:moveTo>
                    <a:pt x="352" y="177"/>
                  </a:moveTo>
                  <a:cubicBezTo>
                    <a:pt x="195" y="177"/>
                    <a:pt x="195" y="177"/>
                    <a:pt x="195" y="177"/>
                  </a:cubicBezTo>
                  <a:cubicBezTo>
                    <a:pt x="192" y="177"/>
                    <a:pt x="191" y="179"/>
                    <a:pt x="191" y="181"/>
                  </a:cubicBezTo>
                  <a:cubicBezTo>
                    <a:pt x="191" y="212"/>
                    <a:pt x="191" y="212"/>
                    <a:pt x="191" y="212"/>
                  </a:cubicBezTo>
                  <a:cubicBezTo>
                    <a:pt x="191" y="214"/>
                    <a:pt x="192" y="216"/>
                    <a:pt x="195" y="216"/>
                  </a:cubicBezTo>
                  <a:cubicBezTo>
                    <a:pt x="352" y="216"/>
                    <a:pt x="352" y="216"/>
                    <a:pt x="352" y="216"/>
                  </a:cubicBezTo>
                  <a:cubicBezTo>
                    <a:pt x="354" y="216"/>
                    <a:pt x="356" y="214"/>
                    <a:pt x="356" y="212"/>
                  </a:cubicBezTo>
                  <a:cubicBezTo>
                    <a:pt x="356" y="181"/>
                    <a:pt x="356" y="181"/>
                    <a:pt x="356" y="181"/>
                  </a:cubicBezTo>
                  <a:cubicBezTo>
                    <a:pt x="356" y="179"/>
                    <a:pt x="354" y="177"/>
                    <a:pt x="352" y="177"/>
                  </a:cubicBezTo>
                  <a:close/>
                  <a:moveTo>
                    <a:pt x="224" y="207"/>
                  </a:moveTo>
                  <a:cubicBezTo>
                    <a:pt x="216" y="207"/>
                    <a:pt x="216" y="207"/>
                    <a:pt x="216" y="207"/>
                  </a:cubicBezTo>
                  <a:cubicBezTo>
                    <a:pt x="216" y="186"/>
                    <a:pt x="216" y="186"/>
                    <a:pt x="216" y="186"/>
                  </a:cubicBezTo>
                  <a:cubicBezTo>
                    <a:pt x="224" y="186"/>
                    <a:pt x="224" y="186"/>
                    <a:pt x="224" y="186"/>
                  </a:cubicBezTo>
                  <a:lnTo>
                    <a:pt x="224" y="207"/>
                  </a:lnTo>
                  <a:close/>
                  <a:moveTo>
                    <a:pt x="241" y="207"/>
                  </a:moveTo>
                  <a:cubicBezTo>
                    <a:pt x="233" y="207"/>
                    <a:pt x="233" y="207"/>
                    <a:pt x="233" y="207"/>
                  </a:cubicBezTo>
                  <a:cubicBezTo>
                    <a:pt x="233" y="186"/>
                    <a:pt x="233" y="186"/>
                    <a:pt x="233" y="186"/>
                  </a:cubicBezTo>
                  <a:cubicBezTo>
                    <a:pt x="241" y="186"/>
                    <a:pt x="241" y="186"/>
                    <a:pt x="241" y="186"/>
                  </a:cubicBezTo>
                  <a:lnTo>
                    <a:pt x="241" y="207"/>
                  </a:lnTo>
                  <a:close/>
                  <a:moveTo>
                    <a:pt x="258" y="207"/>
                  </a:moveTo>
                  <a:cubicBezTo>
                    <a:pt x="249" y="207"/>
                    <a:pt x="249" y="207"/>
                    <a:pt x="249" y="207"/>
                  </a:cubicBezTo>
                  <a:cubicBezTo>
                    <a:pt x="249" y="186"/>
                    <a:pt x="249" y="186"/>
                    <a:pt x="249" y="186"/>
                  </a:cubicBezTo>
                  <a:cubicBezTo>
                    <a:pt x="258" y="186"/>
                    <a:pt x="258" y="186"/>
                    <a:pt x="258" y="186"/>
                  </a:cubicBezTo>
                  <a:lnTo>
                    <a:pt x="258" y="207"/>
                  </a:lnTo>
                  <a:close/>
                  <a:moveTo>
                    <a:pt x="274" y="207"/>
                  </a:moveTo>
                  <a:cubicBezTo>
                    <a:pt x="266" y="207"/>
                    <a:pt x="266" y="207"/>
                    <a:pt x="266" y="207"/>
                  </a:cubicBezTo>
                  <a:cubicBezTo>
                    <a:pt x="266" y="186"/>
                    <a:pt x="266" y="186"/>
                    <a:pt x="266" y="186"/>
                  </a:cubicBezTo>
                  <a:cubicBezTo>
                    <a:pt x="274" y="186"/>
                    <a:pt x="274" y="186"/>
                    <a:pt x="274" y="186"/>
                  </a:cubicBezTo>
                  <a:lnTo>
                    <a:pt x="274" y="207"/>
                  </a:lnTo>
                  <a:close/>
                  <a:moveTo>
                    <a:pt x="352" y="354"/>
                  </a:moveTo>
                  <a:cubicBezTo>
                    <a:pt x="195" y="354"/>
                    <a:pt x="195" y="354"/>
                    <a:pt x="195" y="354"/>
                  </a:cubicBezTo>
                  <a:cubicBezTo>
                    <a:pt x="192" y="354"/>
                    <a:pt x="191" y="356"/>
                    <a:pt x="191" y="358"/>
                  </a:cubicBezTo>
                  <a:cubicBezTo>
                    <a:pt x="191" y="389"/>
                    <a:pt x="191" y="389"/>
                    <a:pt x="191" y="389"/>
                  </a:cubicBezTo>
                  <a:cubicBezTo>
                    <a:pt x="191" y="391"/>
                    <a:pt x="192" y="393"/>
                    <a:pt x="195" y="393"/>
                  </a:cubicBezTo>
                  <a:cubicBezTo>
                    <a:pt x="352" y="393"/>
                    <a:pt x="352" y="393"/>
                    <a:pt x="352" y="393"/>
                  </a:cubicBezTo>
                  <a:cubicBezTo>
                    <a:pt x="354" y="393"/>
                    <a:pt x="356" y="391"/>
                    <a:pt x="356" y="389"/>
                  </a:cubicBezTo>
                  <a:cubicBezTo>
                    <a:pt x="356" y="358"/>
                    <a:pt x="356" y="358"/>
                    <a:pt x="356" y="358"/>
                  </a:cubicBezTo>
                  <a:cubicBezTo>
                    <a:pt x="356" y="356"/>
                    <a:pt x="354" y="354"/>
                    <a:pt x="352" y="354"/>
                  </a:cubicBezTo>
                  <a:close/>
                  <a:moveTo>
                    <a:pt x="224" y="384"/>
                  </a:moveTo>
                  <a:cubicBezTo>
                    <a:pt x="216" y="384"/>
                    <a:pt x="216" y="384"/>
                    <a:pt x="216" y="384"/>
                  </a:cubicBezTo>
                  <a:cubicBezTo>
                    <a:pt x="216" y="363"/>
                    <a:pt x="216" y="363"/>
                    <a:pt x="216" y="363"/>
                  </a:cubicBezTo>
                  <a:cubicBezTo>
                    <a:pt x="224" y="363"/>
                    <a:pt x="224" y="363"/>
                    <a:pt x="224" y="363"/>
                  </a:cubicBezTo>
                  <a:lnTo>
                    <a:pt x="224" y="384"/>
                  </a:lnTo>
                  <a:close/>
                  <a:moveTo>
                    <a:pt x="241" y="384"/>
                  </a:moveTo>
                  <a:cubicBezTo>
                    <a:pt x="233" y="384"/>
                    <a:pt x="233" y="384"/>
                    <a:pt x="233" y="384"/>
                  </a:cubicBezTo>
                  <a:cubicBezTo>
                    <a:pt x="233" y="363"/>
                    <a:pt x="233" y="363"/>
                    <a:pt x="233" y="363"/>
                  </a:cubicBezTo>
                  <a:cubicBezTo>
                    <a:pt x="241" y="363"/>
                    <a:pt x="241" y="363"/>
                    <a:pt x="241" y="363"/>
                  </a:cubicBezTo>
                  <a:lnTo>
                    <a:pt x="241" y="384"/>
                  </a:lnTo>
                  <a:close/>
                  <a:moveTo>
                    <a:pt x="258" y="384"/>
                  </a:moveTo>
                  <a:cubicBezTo>
                    <a:pt x="249" y="384"/>
                    <a:pt x="249" y="384"/>
                    <a:pt x="249" y="384"/>
                  </a:cubicBezTo>
                  <a:cubicBezTo>
                    <a:pt x="249" y="363"/>
                    <a:pt x="249" y="363"/>
                    <a:pt x="249" y="363"/>
                  </a:cubicBezTo>
                  <a:cubicBezTo>
                    <a:pt x="258" y="363"/>
                    <a:pt x="258" y="363"/>
                    <a:pt x="258" y="363"/>
                  </a:cubicBezTo>
                  <a:lnTo>
                    <a:pt x="258" y="384"/>
                  </a:lnTo>
                  <a:close/>
                  <a:moveTo>
                    <a:pt x="274" y="384"/>
                  </a:moveTo>
                  <a:cubicBezTo>
                    <a:pt x="266" y="384"/>
                    <a:pt x="266" y="384"/>
                    <a:pt x="266" y="384"/>
                  </a:cubicBezTo>
                  <a:cubicBezTo>
                    <a:pt x="266" y="363"/>
                    <a:pt x="266" y="363"/>
                    <a:pt x="266" y="363"/>
                  </a:cubicBezTo>
                  <a:cubicBezTo>
                    <a:pt x="274" y="363"/>
                    <a:pt x="274" y="363"/>
                    <a:pt x="274" y="363"/>
                  </a:cubicBezTo>
                  <a:lnTo>
                    <a:pt x="274" y="384"/>
                  </a:lnTo>
                  <a:close/>
                  <a:moveTo>
                    <a:pt x="161" y="295"/>
                  </a:moveTo>
                  <a:cubicBezTo>
                    <a:pt x="4" y="295"/>
                    <a:pt x="4" y="295"/>
                    <a:pt x="4" y="295"/>
                  </a:cubicBezTo>
                  <a:cubicBezTo>
                    <a:pt x="2" y="295"/>
                    <a:pt x="0" y="297"/>
                    <a:pt x="0" y="299"/>
                  </a:cubicBezTo>
                  <a:cubicBezTo>
                    <a:pt x="0" y="330"/>
                    <a:pt x="0" y="330"/>
                    <a:pt x="0" y="330"/>
                  </a:cubicBezTo>
                  <a:cubicBezTo>
                    <a:pt x="0" y="332"/>
                    <a:pt x="2" y="334"/>
                    <a:pt x="4" y="334"/>
                  </a:cubicBezTo>
                  <a:cubicBezTo>
                    <a:pt x="161" y="334"/>
                    <a:pt x="161" y="334"/>
                    <a:pt x="161" y="334"/>
                  </a:cubicBezTo>
                  <a:cubicBezTo>
                    <a:pt x="163" y="334"/>
                    <a:pt x="165" y="332"/>
                    <a:pt x="165" y="330"/>
                  </a:cubicBezTo>
                  <a:cubicBezTo>
                    <a:pt x="165" y="299"/>
                    <a:pt x="165" y="299"/>
                    <a:pt x="165" y="299"/>
                  </a:cubicBezTo>
                  <a:cubicBezTo>
                    <a:pt x="165" y="297"/>
                    <a:pt x="163" y="295"/>
                    <a:pt x="161" y="295"/>
                  </a:cubicBezTo>
                  <a:close/>
                  <a:moveTo>
                    <a:pt x="34" y="325"/>
                  </a:moveTo>
                  <a:cubicBezTo>
                    <a:pt x="26" y="325"/>
                    <a:pt x="26" y="325"/>
                    <a:pt x="26" y="325"/>
                  </a:cubicBezTo>
                  <a:cubicBezTo>
                    <a:pt x="26" y="304"/>
                    <a:pt x="26" y="304"/>
                    <a:pt x="26" y="304"/>
                  </a:cubicBezTo>
                  <a:cubicBezTo>
                    <a:pt x="34" y="304"/>
                    <a:pt x="34" y="304"/>
                    <a:pt x="34" y="304"/>
                  </a:cubicBezTo>
                  <a:lnTo>
                    <a:pt x="34" y="325"/>
                  </a:lnTo>
                  <a:close/>
                  <a:moveTo>
                    <a:pt x="50" y="325"/>
                  </a:moveTo>
                  <a:cubicBezTo>
                    <a:pt x="42" y="325"/>
                    <a:pt x="42" y="325"/>
                    <a:pt x="42" y="325"/>
                  </a:cubicBezTo>
                  <a:cubicBezTo>
                    <a:pt x="42" y="304"/>
                    <a:pt x="42" y="304"/>
                    <a:pt x="42" y="304"/>
                  </a:cubicBezTo>
                  <a:cubicBezTo>
                    <a:pt x="50" y="304"/>
                    <a:pt x="50" y="304"/>
                    <a:pt x="50" y="304"/>
                  </a:cubicBezTo>
                  <a:lnTo>
                    <a:pt x="50" y="325"/>
                  </a:lnTo>
                  <a:close/>
                  <a:moveTo>
                    <a:pt x="67" y="325"/>
                  </a:moveTo>
                  <a:cubicBezTo>
                    <a:pt x="59" y="325"/>
                    <a:pt x="59" y="325"/>
                    <a:pt x="59" y="325"/>
                  </a:cubicBezTo>
                  <a:cubicBezTo>
                    <a:pt x="59" y="304"/>
                    <a:pt x="59" y="304"/>
                    <a:pt x="59" y="304"/>
                  </a:cubicBezTo>
                  <a:cubicBezTo>
                    <a:pt x="67" y="304"/>
                    <a:pt x="67" y="304"/>
                    <a:pt x="67" y="304"/>
                  </a:cubicBezTo>
                  <a:lnTo>
                    <a:pt x="67" y="325"/>
                  </a:lnTo>
                  <a:close/>
                  <a:moveTo>
                    <a:pt x="84" y="325"/>
                  </a:moveTo>
                  <a:cubicBezTo>
                    <a:pt x="75" y="325"/>
                    <a:pt x="75" y="325"/>
                    <a:pt x="75" y="325"/>
                  </a:cubicBezTo>
                  <a:cubicBezTo>
                    <a:pt x="75" y="304"/>
                    <a:pt x="75" y="304"/>
                    <a:pt x="75" y="304"/>
                  </a:cubicBezTo>
                  <a:cubicBezTo>
                    <a:pt x="84" y="304"/>
                    <a:pt x="84" y="304"/>
                    <a:pt x="84" y="304"/>
                  </a:cubicBezTo>
                  <a:lnTo>
                    <a:pt x="84" y="325"/>
                  </a:lnTo>
                  <a:close/>
                  <a:moveTo>
                    <a:pt x="161" y="236"/>
                  </a:moveTo>
                  <a:cubicBezTo>
                    <a:pt x="4" y="236"/>
                    <a:pt x="4" y="236"/>
                    <a:pt x="4" y="236"/>
                  </a:cubicBezTo>
                  <a:cubicBezTo>
                    <a:pt x="2" y="236"/>
                    <a:pt x="0" y="238"/>
                    <a:pt x="0" y="240"/>
                  </a:cubicBezTo>
                  <a:cubicBezTo>
                    <a:pt x="0" y="271"/>
                    <a:pt x="0" y="271"/>
                    <a:pt x="0" y="271"/>
                  </a:cubicBezTo>
                  <a:cubicBezTo>
                    <a:pt x="0" y="273"/>
                    <a:pt x="2" y="275"/>
                    <a:pt x="4" y="275"/>
                  </a:cubicBezTo>
                  <a:cubicBezTo>
                    <a:pt x="161" y="275"/>
                    <a:pt x="161" y="275"/>
                    <a:pt x="161" y="275"/>
                  </a:cubicBezTo>
                  <a:cubicBezTo>
                    <a:pt x="163" y="275"/>
                    <a:pt x="165" y="273"/>
                    <a:pt x="165" y="271"/>
                  </a:cubicBezTo>
                  <a:cubicBezTo>
                    <a:pt x="165" y="240"/>
                    <a:pt x="165" y="240"/>
                    <a:pt x="165" y="240"/>
                  </a:cubicBezTo>
                  <a:cubicBezTo>
                    <a:pt x="165" y="238"/>
                    <a:pt x="163" y="236"/>
                    <a:pt x="161" y="236"/>
                  </a:cubicBezTo>
                  <a:close/>
                  <a:moveTo>
                    <a:pt x="34" y="266"/>
                  </a:moveTo>
                  <a:cubicBezTo>
                    <a:pt x="26" y="266"/>
                    <a:pt x="26" y="266"/>
                    <a:pt x="26" y="266"/>
                  </a:cubicBezTo>
                  <a:cubicBezTo>
                    <a:pt x="26" y="245"/>
                    <a:pt x="26" y="245"/>
                    <a:pt x="26" y="245"/>
                  </a:cubicBezTo>
                  <a:cubicBezTo>
                    <a:pt x="34" y="245"/>
                    <a:pt x="34" y="245"/>
                    <a:pt x="34" y="245"/>
                  </a:cubicBezTo>
                  <a:lnTo>
                    <a:pt x="34" y="266"/>
                  </a:lnTo>
                  <a:close/>
                  <a:moveTo>
                    <a:pt x="50" y="266"/>
                  </a:moveTo>
                  <a:cubicBezTo>
                    <a:pt x="42" y="266"/>
                    <a:pt x="42" y="266"/>
                    <a:pt x="42" y="266"/>
                  </a:cubicBezTo>
                  <a:cubicBezTo>
                    <a:pt x="42" y="245"/>
                    <a:pt x="42" y="245"/>
                    <a:pt x="42" y="245"/>
                  </a:cubicBezTo>
                  <a:cubicBezTo>
                    <a:pt x="50" y="245"/>
                    <a:pt x="50" y="245"/>
                    <a:pt x="50" y="245"/>
                  </a:cubicBezTo>
                  <a:lnTo>
                    <a:pt x="50" y="266"/>
                  </a:lnTo>
                  <a:close/>
                  <a:moveTo>
                    <a:pt x="67" y="266"/>
                  </a:moveTo>
                  <a:cubicBezTo>
                    <a:pt x="59" y="266"/>
                    <a:pt x="59" y="266"/>
                    <a:pt x="59" y="266"/>
                  </a:cubicBezTo>
                  <a:cubicBezTo>
                    <a:pt x="59" y="245"/>
                    <a:pt x="59" y="245"/>
                    <a:pt x="59" y="245"/>
                  </a:cubicBezTo>
                  <a:cubicBezTo>
                    <a:pt x="67" y="245"/>
                    <a:pt x="67" y="245"/>
                    <a:pt x="67" y="245"/>
                  </a:cubicBezTo>
                  <a:lnTo>
                    <a:pt x="67" y="266"/>
                  </a:lnTo>
                  <a:close/>
                  <a:moveTo>
                    <a:pt x="84" y="266"/>
                  </a:moveTo>
                  <a:cubicBezTo>
                    <a:pt x="75" y="266"/>
                    <a:pt x="75" y="266"/>
                    <a:pt x="75" y="266"/>
                  </a:cubicBezTo>
                  <a:cubicBezTo>
                    <a:pt x="75" y="245"/>
                    <a:pt x="75" y="245"/>
                    <a:pt x="75" y="245"/>
                  </a:cubicBezTo>
                  <a:cubicBezTo>
                    <a:pt x="84" y="245"/>
                    <a:pt x="84" y="245"/>
                    <a:pt x="84" y="245"/>
                  </a:cubicBezTo>
                  <a:lnTo>
                    <a:pt x="84" y="266"/>
                  </a:lnTo>
                  <a:close/>
                  <a:moveTo>
                    <a:pt x="161" y="354"/>
                  </a:moveTo>
                  <a:cubicBezTo>
                    <a:pt x="4" y="354"/>
                    <a:pt x="4" y="354"/>
                    <a:pt x="4" y="354"/>
                  </a:cubicBezTo>
                  <a:cubicBezTo>
                    <a:pt x="2" y="354"/>
                    <a:pt x="0" y="356"/>
                    <a:pt x="0" y="358"/>
                  </a:cubicBezTo>
                  <a:cubicBezTo>
                    <a:pt x="0" y="389"/>
                    <a:pt x="0" y="389"/>
                    <a:pt x="0" y="389"/>
                  </a:cubicBezTo>
                  <a:cubicBezTo>
                    <a:pt x="0" y="391"/>
                    <a:pt x="2" y="393"/>
                    <a:pt x="4" y="393"/>
                  </a:cubicBezTo>
                  <a:cubicBezTo>
                    <a:pt x="161" y="393"/>
                    <a:pt x="161" y="393"/>
                    <a:pt x="161" y="393"/>
                  </a:cubicBezTo>
                  <a:cubicBezTo>
                    <a:pt x="163" y="393"/>
                    <a:pt x="165" y="391"/>
                    <a:pt x="165" y="389"/>
                  </a:cubicBezTo>
                  <a:cubicBezTo>
                    <a:pt x="165" y="358"/>
                    <a:pt x="165" y="358"/>
                    <a:pt x="165" y="358"/>
                  </a:cubicBezTo>
                  <a:cubicBezTo>
                    <a:pt x="165" y="356"/>
                    <a:pt x="163" y="354"/>
                    <a:pt x="161" y="354"/>
                  </a:cubicBezTo>
                  <a:close/>
                  <a:moveTo>
                    <a:pt x="34" y="384"/>
                  </a:moveTo>
                  <a:cubicBezTo>
                    <a:pt x="26" y="384"/>
                    <a:pt x="26" y="384"/>
                    <a:pt x="26" y="384"/>
                  </a:cubicBezTo>
                  <a:cubicBezTo>
                    <a:pt x="26" y="363"/>
                    <a:pt x="26" y="363"/>
                    <a:pt x="26" y="363"/>
                  </a:cubicBezTo>
                  <a:cubicBezTo>
                    <a:pt x="34" y="363"/>
                    <a:pt x="34" y="363"/>
                    <a:pt x="34" y="363"/>
                  </a:cubicBezTo>
                  <a:lnTo>
                    <a:pt x="34" y="384"/>
                  </a:lnTo>
                  <a:close/>
                  <a:moveTo>
                    <a:pt x="50" y="384"/>
                  </a:moveTo>
                  <a:cubicBezTo>
                    <a:pt x="42" y="384"/>
                    <a:pt x="42" y="384"/>
                    <a:pt x="42" y="384"/>
                  </a:cubicBezTo>
                  <a:cubicBezTo>
                    <a:pt x="42" y="363"/>
                    <a:pt x="42" y="363"/>
                    <a:pt x="42" y="363"/>
                  </a:cubicBezTo>
                  <a:cubicBezTo>
                    <a:pt x="50" y="363"/>
                    <a:pt x="50" y="363"/>
                    <a:pt x="50" y="363"/>
                  </a:cubicBezTo>
                  <a:lnTo>
                    <a:pt x="50" y="384"/>
                  </a:lnTo>
                  <a:close/>
                  <a:moveTo>
                    <a:pt x="67" y="384"/>
                  </a:moveTo>
                  <a:cubicBezTo>
                    <a:pt x="59" y="384"/>
                    <a:pt x="59" y="384"/>
                    <a:pt x="59" y="384"/>
                  </a:cubicBezTo>
                  <a:cubicBezTo>
                    <a:pt x="59" y="363"/>
                    <a:pt x="59" y="363"/>
                    <a:pt x="59" y="363"/>
                  </a:cubicBezTo>
                  <a:cubicBezTo>
                    <a:pt x="67" y="363"/>
                    <a:pt x="67" y="363"/>
                    <a:pt x="67" y="363"/>
                  </a:cubicBezTo>
                  <a:lnTo>
                    <a:pt x="67" y="384"/>
                  </a:lnTo>
                  <a:close/>
                  <a:moveTo>
                    <a:pt x="84" y="384"/>
                  </a:moveTo>
                  <a:cubicBezTo>
                    <a:pt x="75" y="384"/>
                    <a:pt x="75" y="384"/>
                    <a:pt x="75" y="384"/>
                  </a:cubicBezTo>
                  <a:cubicBezTo>
                    <a:pt x="75" y="363"/>
                    <a:pt x="75" y="363"/>
                    <a:pt x="75" y="363"/>
                  </a:cubicBezTo>
                  <a:cubicBezTo>
                    <a:pt x="84" y="363"/>
                    <a:pt x="84" y="363"/>
                    <a:pt x="84" y="363"/>
                  </a:cubicBezTo>
                  <a:lnTo>
                    <a:pt x="84" y="384"/>
                  </a:lnTo>
                  <a:close/>
                  <a:moveTo>
                    <a:pt x="542" y="0"/>
                  </a:moveTo>
                  <a:cubicBezTo>
                    <a:pt x="385" y="0"/>
                    <a:pt x="385" y="0"/>
                    <a:pt x="385" y="0"/>
                  </a:cubicBezTo>
                  <a:cubicBezTo>
                    <a:pt x="383" y="0"/>
                    <a:pt x="381" y="2"/>
                    <a:pt x="381" y="4"/>
                  </a:cubicBezTo>
                  <a:cubicBezTo>
                    <a:pt x="381" y="35"/>
                    <a:pt x="381" y="35"/>
                    <a:pt x="381" y="35"/>
                  </a:cubicBezTo>
                  <a:cubicBezTo>
                    <a:pt x="381" y="38"/>
                    <a:pt x="383" y="39"/>
                    <a:pt x="385" y="39"/>
                  </a:cubicBezTo>
                  <a:cubicBezTo>
                    <a:pt x="542" y="39"/>
                    <a:pt x="542" y="39"/>
                    <a:pt x="542" y="39"/>
                  </a:cubicBezTo>
                  <a:cubicBezTo>
                    <a:pt x="544" y="39"/>
                    <a:pt x="546" y="38"/>
                    <a:pt x="546" y="35"/>
                  </a:cubicBezTo>
                  <a:cubicBezTo>
                    <a:pt x="546" y="4"/>
                    <a:pt x="546" y="4"/>
                    <a:pt x="546" y="4"/>
                  </a:cubicBezTo>
                  <a:cubicBezTo>
                    <a:pt x="546" y="2"/>
                    <a:pt x="544" y="0"/>
                    <a:pt x="542" y="0"/>
                  </a:cubicBezTo>
                  <a:close/>
                  <a:moveTo>
                    <a:pt x="415" y="30"/>
                  </a:moveTo>
                  <a:cubicBezTo>
                    <a:pt x="407" y="30"/>
                    <a:pt x="407" y="30"/>
                    <a:pt x="407" y="30"/>
                  </a:cubicBezTo>
                  <a:cubicBezTo>
                    <a:pt x="407" y="10"/>
                    <a:pt x="407" y="10"/>
                    <a:pt x="407" y="10"/>
                  </a:cubicBezTo>
                  <a:cubicBezTo>
                    <a:pt x="415" y="10"/>
                    <a:pt x="415" y="10"/>
                    <a:pt x="415" y="10"/>
                  </a:cubicBezTo>
                  <a:lnTo>
                    <a:pt x="415" y="30"/>
                  </a:lnTo>
                  <a:close/>
                  <a:moveTo>
                    <a:pt x="432" y="30"/>
                  </a:moveTo>
                  <a:cubicBezTo>
                    <a:pt x="423" y="30"/>
                    <a:pt x="423" y="30"/>
                    <a:pt x="423" y="30"/>
                  </a:cubicBezTo>
                  <a:cubicBezTo>
                    <a:pt x="423" y="10"/>
                    <a:pt x="423" y="10"/>
                    <a:pt x="423" y="10"/>
                  </a:cubicBezTo>
                  <a:cubicBezTo>
                    <a:pt x="432" y="10"/>
                    <a:pt x="432" y="10"/>
                    <a:pt x="432" y="10"/>
                  </a:cubicBezTo>
                  <a:lnTo>
                    <a:pt x="432" y="30"/>
                  </a:lnTo>
                  <a:close/>
                  <a:moveTo>
                    <a:pt x="448" y="30"/>
                  </a:moveTo>
                  <a:cubicBezTo>
                    <a:pt x="440" y="30"/>
                    <a:pt x="440" y="30"/>
                    <a:pt x="440" y="30"/>
                  </a:cubicBezTo>
                  <a:cubicBezTo>
                    <a:pt x="440" y="10"/>
                    <a:pt x="440" y="10"/>
                    <a:pt x="440" y="10"/>
                  </a:cubicBezTo>
                  <a:cubicBezTo>
                    <a:pt x="448" y="10"/>
                    <a:pt x="448" y="10"/>
                    <a:pt x="448" y="10"/>
                  </a:cubicBezTo>
                  <a:lnTo>
                    <a:pt x="448" y="30"/>
                  </a:lnTo>
                  <a:close/>
                  <a:moveTo>
                    <a:pt x="465" y="30"/>
                  </a:moveTo>
                  <a:cubicBezTo>
                    <a:pt x="456" y="30"/>
                    <a:pt x="456" y="30"/>
                    <a:pt x="456" y="30"/>
                  </a:cubicBezTo>
                  <a:cubicBezTo>
                    <a:pt x="456" y="10"/>
                    <a:pt x="456" y="10"/>
                    <a:pt x="456" y="10"/>
                  </a:cubicBezTo>
                  <a:cubicBezTo>
                    <a:pt x="465" y="10"/>
                    <a:pt x="465" y="10"/>
                    <a:pt x="465" y="10"/>
                  </a:cubicBezTo>
                  <a:lnTo>
                    <a:pt x="465" y="30"/>
                  </a:lnTo>
                  <a:close/>
                </a:path>
              </a:pathLst>
            </a:custGeom>
            <a:solidFill>
              <a:srgbClr val="F4CC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793" name="Google Shape;793;p80"/>
          <p:cNvSpPr txBox="1"/>
          <p:nvPr/>
        </p:nvSpPr>
        <p:spPr>
          <a:xfrm>
            <a:off x="179600" y="1769379"/>
            <a:ext cx="3311100" cy="45678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666666"/>
                </a:solidFill>
                <a:latin typeface="Roboto"/>
                <a:ea typeface="Roboto"/>
                <a:cs typeface="Roboto"/>
                <a:sym typeface="Roboto"/>
              </a:rPr>
              <a:t>Impressions</a:t>
            </a:r>
            <a:endParaRPr sz="1800" dirty="0">
              <a:solidFill>
                <a:srgbClr val="666666"/>
              </a:solidFill>
              <a:latin typeface="Roboto"/>
              <a:ea typeface="Roboto"/>
              <a:cs typeface="Roboto"/>
              <a:sym typeface="Roboto"/>
            </a:endParaRPr>
          </a:p>
        </p:txBody>
      </p:sp>
      <p:cxnSp>
        <p:nvCxnSpPr>
          <p:cNvPr id="794" name="Google Shape;794;p80"/>
          <p:cNvCxnSpPr/>
          <p:nvPr/>
        </p:nvCxnSpPr>
        <p:spPr>
          <a:xfrm>
            <a:off x="-4200" y="2288975"/>
            <a:ext cx="9152400" cy="0"/>
          </a:xfrm>
          <a:prstGeom prst="straightConnector1">
            <a:avLst/>
          </a:prstGeom>
          <a:noFill/>
          <a:ln w="9525" cap="flat" cmpd="sng">
            <a:solidFill>
              <a:srgbClr val="666666"/>
            </a:solidFill>
            <a:prstDash val="dash"/>
            <a:round/>
            <a:headEnd type="none" w="med" len="med"/>
            <a:tailEnd type="none" w="med" len="med"/>
          </a:ln>
        </p:spPr>
      </p:cxnSp>
      <p:cxnSp>
        <p:nvCxnSpPr>
          <p:cNvPr id="795" name="Google Shape;795;p80"/>
          <p:cNvCxnSpPr/>
          <p:nvPr/>
        </p:nvCxnSpPr>
        <p:spPr>
          <a:xfrm>
            <a:off x="-4200" y="3385618"/>
            <a:ext cx="9152400" cy="0"/>
          </a:xfrm>
          <a:prstGeom prst="straightConnector1">
            <a:avLst/>
          </a:prstGeom>
          <a:noFill/>
          <a:ln w="9525" cap="flat" cmpd="sng">
            <a:solidFill>
              <a:srgbClr val="666666"/>
            </a:solidFill>
            <a:prstDash val="dash"/>
            <a:round/>
            <a:headEnd type="none" w="med" len="med"/>
            <a:tailEnd type="none" w="med" len="med"/>
          </a:ln>
        </p:spPr>
      </p:cxnSp>
      <p:sp>
        <p:nvSpPr>
          <p:cNvPr id="796" name="Google Shape;796;p80"/>
          <p:cNvSpPr txBox="1"/>
          <p:nvPr/>
        </p:nvSpPr>
        <p:spPr>
          <a:xfrm>
            <a:off x="3456200" y="1802879"/>
            <a:ext cx="2198700" cy="3870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Roboto"/>
                <a:ea typeface="Roboto"/>
                <a:cs typeface="Roboto"/>
                <a:sym typeface="Roboto"/>
              </a:rPr>
              <a:t>1000 – 1200</a:t>
            </a:r>
          </a:p>
          <a:p>
            <a:pPr marL="0" lvl="0" indent="0" algn="l" rtl="0">
              <a:spcBef>
                <a:spcPts val="0"/>
              </a:spcBef>
              <a:spcAft>
                <a:spcPts val="0"/>
              </a:spcAft>
              <a:buNone/>
            </a:pPr>
            <a:endParaRPr dirty="0">
              <a:solidFill>
                <a:srgbClr val="666666"/>
              </a:solidFill>
              <a:latin typeface="Roboto"/>
              <a:ea typeface="Roboto"/>
              <a:cs typeface="Roboto"/>
              <a:sym typeface="Roboto"/>
            </a:endParaRPr>
          </a:p>
        </p:txBody>
      </p:sp>
      <p:sp>
        <p:nvSpPr>
          <p:cNvPr id="797" name="Google Shape;797;p80"/>
          <p:cNvSpPr txBox="1"/>
          <p:nvPr/>
        </p:nvSpPr>
        <p:spPr>
          <a:xfrm>
            <a:off x="3474150" y="2660624"/>
            <a:ext cx="2777400" cy="3533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Roboto"/>
                <a:ea typeface="Roboto"/>
                <a:cs typeface="Roboto"/>
                <a:sym typeface="Roboto"/>
              </a:rPr>
              <a:t>22% - 25%</a:t>
            </a:r>
            <a:endParaRPr dirty="0">
              <a:solidFill>
                <a:srgbClr val="666666"/>
              </a:solidFill>
              <a:latin typeface="Roboto"/>
              <a:ea typeface="Roboto"/>
              <a:cs typeface="Roboto"/>
              <a:sym typeface="Roboto"/>
            </a:endParaRPr>
          </a:p>
        </p:txBody>
      </p:sp>
      <p:sp>
        <p:nvSpPr>
          <p:cNvPr id="798" name="Google Shape;798;p80"/>
          <p:cNvSpPr/>
          <p:nvPr/>
        </p:nvSpPr>
        <p:spPr>
          <a:xfrm>
            <a:off x="0" y="875117"/>
            <a:ext cx="9144000" cy="717362"/>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rgbClr val="FFFFFF"/>
                </a:solidFill>
                <a:latin typeface="Roboto"/>
                <a:ea typeface="Roboto"/>
                <a:cs typeface="Roboto"/>
                <a:sym typeface="Roboto"/>
              </a:rPr>
              <a:t>    Key Metrics				    Goal			     		How			       </a:t>
            </a:r>
            <a:endParaRPr sz="2000" b="1" dirty="0">
              <a:solidFill>
                <a:srgbClr val="FFFFFF"/>
              </a:solidFill>
              <a:latin typeface="Roboto"/>
              <a:ea typeface="Roboto"/>
              <a:cs typeface="Roboto"/>
              <a:sym typeface="Roboto"/>
            </a:endParaRPr>
          </a:p>
        </p:txBody>
      </p:sp>
      <p:sp>
        <p:nvSpPr>
          <p:cNvPr id="799" name="Google Shape;799;p80"/>
          <p:cNvSpPr txBox="1"/>
          <p:nvPr/>
        </p:nvSpPr>
        <p:spPr>
          <a:xfrm>
            <a:off x="3456200" y="3505567"/>
            <a:ext cx="21678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Roboto"/>
              <a:ea typeface="Roboto"/>
              <a:cs typeface="Roboto"/>
              <a:sym typeface="Roboto"/>
            </a:endParaRPr>
          </a:p>
        </p:txBody>
      </p:sp>
      <p:cxnSp>
        <p:nvCxnSpPr>
          <p:cNvPr id="800" name="Google Shape;800;p80"/>
          <p:cNvCxnSpPr/>
          <p:nvPr/>
        </p:nvCxnSpPr>
        <p:spPr>
          <a:xfrm>
            <a:off x="-4200" y="4001302"/>
            <a:ext cx="9152400" cy="0"/>
          </a:xfrm>
          <a:prstGeom prst="straightConnector1">
            <a:avLst/>
          </a:prstGeom>
          <a:noFill/>
          <a:ln w="9525" cap="flat" cmpd="sng">
            <a:solidFill>
              <a:srgbClr val="666666"/>
            </a:solidFill>
            <a:prstDash val="dash"/>
            <a:round/>
            <a:headEnd type="none" w="med" len="med"/>
            <a:tailEnd type="none" w="med" len="med"/>
          </a:ln>
        </p:spPr>
      </p:cxnSp>
      <p:sp>
        <p:nvSpPr>
          <p:cNvPr id="801" name="Google Shape;801;p80"/>
          <p:cNvSpPr txBox="1"/>
          <p:nvPr/>
        </p:nvSpPr>
        <p:spPr>
          <a:xfrm>
            <a:off x="179600" y="2650208"/>
            <a:ext cx="3217200" cy="5771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666666"/>
                </a:solidFill>
                <a:latin typeface="Roboto"/>
                <a:ea typeface="Roboto"/>
                <a:cs typeface="Roboto"/>
                <a:sym typeface="Roboto"/>
              </a:rPr>
              <a:t>CTR</a:t>
            </a:r>
            <a:endParaRPr sz="1800" dirty="0">
              <a:solidFill>
                <a:srgbClr val="666666"/>
              </a:solidFill>
              <a:latin typeface="Roboto"/>
              <a:ea typeface="Roboto"/>
              <a:cs typeface="Roboto"/>
              <a:sym typeface="Roboto"/>
            </a:endParaRPr>
          </a:p>
          <a:p>
            <a:pPr marL="0" lvl="0" indent="0" algn="l" rtl="0">
              <a:spcBef>
                <a:spcPts val="0"/>
              </a:spcBef>
              <a:spcAft>
                <a:spcPts val="0"/>
              </a:spcAft>
              <a:buNone/>
            </a:pPr>
            <a:endParaRPr sz="1800" dirty="0">
              <a:solidFill>
                <a:srgbClr val="666666"/>
              </a:solidFill>
              <a:latin typeface="Roboto"/>
              <a:ea typeface="Roboto"/>
              <a:cs typeface="Roboto"/>
              <a:sym typeface="Roboto"/>
            </a:endParaRPr>
          </a:p>
        </p:txBody>
      </p:sp>
      <p:sp>
        <p:nvSpPr>
          <p:cNvPr id="802" name="Google Shape;802;p80"/>
          <p:cNvSpPr txBox="1"/>
          <p:nvPr/>
        </p:nvSpPr>
        <p:spPr>
          <a:xfrm>
            <a:off x="179600" y="3476113"/>
            <a:ext cx="3065700" cy="4587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666666"/>
                </a:solidFill>
                <a:latin typeface="Roboto"/>
                <a:ea typeface="Roboto"/>
                <a:cs typeface="Roboto"/>
                <a:sym typeface="Roboto"/>
              </a:rPr>
              <a:t>Clicks</a:t>
            </a:r>
            <a:endParaRPr sz="1800" dirty="0">
              <a:solidFill>
                <a:srgbClr val="666666"/>
              </a:solidFill>
              <a:latin typeface="Roboto"/>
              <a:ea typeface="Roboto"/>
              <a:cs typeface="Roboto"/>
              <a:sym typeface="Roboto"/>
            </a:endParaRPr>
          </a:p>
        </p:txBody>
      </p:sp>
      <p:sp>
        <p:nvSpPr>
          <p:cNvPr id="803" name="Google Shape;803;p80"/>
          <p:cNvSpPr txBox="1"/>
          <p:nvPr/>
        </p:nvSpPr>
        <p:spPr>
          <a:xfrm>
            <a:off x="5930400" y="1790042"/>
            <a:ext cx="25212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804" name="Google Shape;804;p80"/>
          <p:cNvSpPr txBox="1"/>
          <p:nvPr/>
        </p:nvSpPr>
        <p:spPr>
          <a:xfrm>
            <a:off x="3456620" y="3471197"/>
            <a:ext cx="2981614" cy="3990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Roboto"/>
                <a:ea typeface="Roboto"/>
                <a:cs typeface="Roboto"/>
                <a:sym typeface="Roboto"/>
              </a:rPr>
              <a:t>Desktop: 80-100 , Mobile: 65-80 </a:t>
            </a:r>
            <a:endParaRPr dirty="0">
              <a:solidFill>
                <a:srgbClr val="666666"/>
              </a:solidFill>
              <a:latin typeface="Roboto"/>
              <a:ea typeface="Roboto"/>
              <a:cs typeface="Roboto"/>
              <a:sym typeface="Roboto"/>
            </a:endParaRPr>
          </a:p>
        </p:txBody>
      </p:sp>
      <p:sp>
        <p:nvSpPr>
          <p:cNvPr id="805" name="Google Shape;805;p80"/>
          <p:cNvSpPr txBox="1"/>
          <p:nvPr/>
        </p:nvSpPr>
        <p:spPr>
          <a:xfrm>
            <a:off x="6933210" y="3527109"/>
            <a:ext cx="715303" cy="237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dirty="0">
              <a:solidFill>
                <a:srgbClr val="FF0000"/>
              </a:solidFill>
              <a:latin typeface="Roboto"/>
              <a:ea typeface="Roboto"/>
              <a:cs typeface="Roboto"/>
              <a:sym typeface="Roboto"/>
            </a:endParaRPr>
          </a:p>
        </p:txBody>
      </p:sp>
      <p:sp>
        <p:nvSpPr>
          <p:cNvPr id="806" name="Google Shape;806;p80"/>
          <p:cNvSpPr txBox="1"/>
          <p:nvPr/>
        </p:nvSpPr>
        <p:spPr>
          <a:xfrm>
            <a:off x="179600" y="4073410"/>
            <a:ext cx="3217200" cy="40885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666666"/>
                </a:solidFill>
                <a:latin typeface="Roboto"/>
                <a:ea typeface="Roboto"/>
                <a:cs typeface="Roboto"/>
                <a:sym typeface="Roboto"/>
              </a:rPr>
              <a:t>CPC</a:t>
            </a:r>
          </a:p>
          <a:p>
            <a:pPr marL="0" lvl="0" indent="0" algn="l" rtl="0">
              <a:spcBef>
                <a:spcPts val="0"/>
              </a:spcBef>
              <a:spcAft>
                <a:spcPts val="0"/>
              </a:spcAft>
              <a:buNone/>
            </a:pPr>
            <a:endParaRPr sz="1800" dirty="0">
              <a:solidFill>
                <a:srgbClr val="666666"/>
              </a:solidFill>
              <a:latin typeface="Roboto"/>
              <a:ea typeface="Roboto"/>
              <a:cs typeface="Roboto"/>
              <a:sym typeface="Roboto"/>
            </a:endParaRPr>
          </a:p>
        </p:txBody>
      </p:sp>
      <p:sp>
        <p:nvSpPr>
          <p:cNvPr id="807" name="Google Shape;807;p80"/>
          <p:cNvSpPr txBox="1"/>
          <p:nvPr/>
        </p:nvSpPr>
        <p:spPr>
          <a:xfrm>
            <a:off x="5930400" y="4040483"/>
            <a:ext cx="25881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808" name="Google Shape;808;p80"/>
          <p:cNvSpPr txBox="1"/>
          <p:nvPr/>
        </p:nvSpPr>
        <p:spPr>
          <a:xfrm>
            <a:off x="3456200" y="4040482"/>
            <a:ext cx="2710800" cy="4417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Roboto"/>
                <a:ea typeface="Roboto"/>
                <a:cs typeface="Roboto"/>
                <a:sym typeface="Roboto"/>
              </a:rPr>
              <a:t>$2</a:t>
            </a:r>
            <a:endParaRPr dirty="0">
              <a:solidFill>
                <a:srgbClr val="666666"/>
              </a:solidFill>
              <a:latin typeface="Roboto"/>
              <a:ea typeface="Roboto"/>
              <a:cs typeface="Roboto"/>
              <a:sym typeface="Roboto"/>
            </a:endParaRPr>
          </a:p>
        </p:txBody>
      </p:sp>
      <p:sp>
        <p:nvSpPr>
          <p:cNvPr id="809" name="Google Shape;809;p80"/>
          <p:cNvSpPr txBox="1">
            <a:spLocks noGrp="1"/>
          </p:cNvSpPr>
          <p:nvPr>
            <p:ph type="title"/>
          </p:nvPr>
        </p:nvSpPr>
        <p:spPr>
          <a:xfrm>
            <a:off x="149150" y="104564"/>
            <a:ext cx="6614100" cy="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Font typeface="Roboto"/>
              <a:buNone/>
            </a:pPr>
            <a:r>
              <a:rPr lang="en" dirty="0"/>
              <a:t>Core Performance Metrics to Track</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4138</TotalTime>
  <Words>1370</Words>
  <Application>Microsoft Office PowerPoint</Application>
  <PresentationFormat>On-screen Show (16:9)</PresentationFormat>
  <Paragraphs>221</Paragraphs>
  <Slides>11</Slides>
  <Notes>11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Roboto</vt:lpstr>
      <vt:lpstr>Calibri</vt:lpstr>
      <vt:lpstr>Arial</vt:lpstr>
      <vt:lpstr>Simple Light</vt:lpstr>
      <vt:lpstr>Global Master</vt:lpstr>
      <vt:lpstr>Global Master</vt:lpstr>
      <vt:lpstr>Ad Grants Online Marketing Challenge  Pre-campaign Report</vt:lpstr>
      <vt:lpstr>YMCA - Bristol</vt:lpstr>
      <vt:lpstr>Market and Target Audience Analysis</vt:lpstr>
      <vt:lpstr>Current Scenario</vt:lpstr>
      <vt:lpstr>PowerPoint Presentation</vt:lpstr>
      <vt:lpstr>Proposed Online Marketing Strategies</vt:lpstr>
      <vt:lpstr>Proposed AdWords Strategies Account Structure         Sample Keywords</vt:lpstr>
      <vt:lpstr>Account Performance</vt:lpstr>
      <vt:lpstr>Core Performance Metrics to Track</vt:lpstr>
      <vt:lpstr>Weekly Plans Summary</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Grants Online Marketing Challenge  Pre-campaign Report Template</dc:title>
  <dc:creator>Zeinab</dc:creator>
  <cp:lastModifiedBy>Zangeneh Madar, Zeinab</cp:lastModifiedBy>
  <cp:revision>104</cp:revision>
  <dcterms:modified xsi:type="dcterms:W3CDTF">2018-11-20T01:20:40Z</dcterms:modified>
</cp:coreProperties>
</file>