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53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6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7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0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FFE815B-3F46-4B47-9AAF-CB098A1115A3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6A6BEC6-FC53-43C3-A92F-3767B2EB1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3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7247-8958-9A04-85B0-1B9B80A28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Hand Gesture Controlled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39A74-60E4-14D4-42E8-D7DDBECD8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8676222" cy="52814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An Innovative Approach to RC Car Control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7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2B37-1E1D-6A59-1848-9D421184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4719-C137-9E37-C96C-E11FEF65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30214"/>
            <a:ext cx="9905998" cy="2362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introduce a car controlled by hand gestures, utilizing advanced sensors for gesture detection.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Showcases how modern sensor technology enables a seamless and intuitive control interface, paving the way for future advancements in user interaction with technology.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850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88CB-9014-C5CF-57E6-342CFA36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Old</a:t>
            </a:r>
            <a:r>
              <a:rPr lang="en-IN" dirty="0"/>
              <a:t> </a:t>
            </a:r>
            <a:r>
              <a:rPr lang="en-IN" b="1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3539-2D68-3F35-26CF-43881B33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062321" cy="3710152"/>
          </a:xfrm>
        </p:spPr>
        <p:txBody>
          <a:bodyPr/>
          <a:lstStyle/>
          <a:p>
            <a:r>
              <a:rPr lang="en-US" dirty="0"/>
              <a:t>Traditional RC Cars:</a:t>
            </a:r>
          </a:p>
          <a:p>
            <a:r>
              <a:rPr lang="en-US" dirty="0"/>
              <a:t>Control Method: Operated with physical remotes featuring buttons or joysticks.</a:t>
            </a:r>
          </a:p>
          <a:p>
            <a:r>
              <a:rPr lang="en-US" dirty="0"/>
              <a:t>Components: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Remote Control: Uses RF or infrared signals.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Receiver: Installed in the car to receive commands.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Motor Driver: Executes motor control based on received signals.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48568-F4B2-5A2F-F1E3-0E30EBBB6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69" y="2041142"/>
            <a:ext cx="3110003" cy="31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CC69-EC57-C682-6D9C-C6B613CE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Technology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3AAA-90A6-C818-F614-AC78757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8008251" cy="3762703"/>
          </a:xfrm>
        </p:spPr>
        <p:txBody>
          <a:bodyPr/>
          <a:lstStyle/>
          <a:p>
            <a:r>
              <a:rPr lang="en-IN" dirty="0"/>
              <a:t>Hand Gesture Control:</a:t>
            </a:r>
          </a:p>
          <a:p>
            <a:r>
              <a:rPr lang="en-IN" dirty="0"/>
              <a:t>Control Method: Utilizes sensors to detect hand movements and convert them into car commands.</a:t>
            </a:r>
          </a:p>
          <a:p>
            <a:r>
              <a:rPr lang="en-IN" dirty="0"/>
              <a:t>Components: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Gesture Sensors: MPU6050 (accelerometer and gyroscope) or potentiometers.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Microcontroller: Arduino Nano/Uno to process sensor data and control motors.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Motor Driver: L293D or L298N to drive motors based on sensor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73E15-5C86-5A27-07B9-505ED2ACC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572" y="1914855"/>
            <a:ext cx="1988343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354FE-59CB-9597-613C-7312B3BF7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962" y="3362707"/>
            <a:ext cx="1325562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9DF47-F6AB-DA79-9116-A18FC6AD0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962" y="4810559"/>
            <a:ext cx="1501136" cy="15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1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B5F7-8CF3-4F26-CC67-B1A48F2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7A1E-9914-93BB-3733-6DD8DCD8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014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To create an RC car that responds to hand gestures using the MPU6050 sensor for gesture detection.</a:t>
            </a:r>
          </a:p>
          <a:p>
            <a:r>
              <a:rPr lang="en-US" dirty="0"/>
              <a:t>Assemble the Car: Install the MPU6050 sensor, Arduino, and motor driver on the chassis and attach the motors.</a:t>
            </a:r>
          </a:p>
          <a:p>
            <a:r>
              <a:rPr lang="en-US" dirty="0"/>
              <a:t>Wire Components: Connect the MPU6050 to Arduino, and link the motor driver to both the motors and Arduino.</a:t>
            </a:r>
          </a:p>
          <a:p>
            <a:r>
              <a:rPr lang="en-US" dirty="0"/>
              <a:t>Develop and Upload Code: Program the Arduino to interpret MPU6050 data and manage motor responses to gestures.</a:t>
            </a:r>
          </a:p>
          <a:p>
            <a:r>
              <a:rPr lang="en-US" dirty="0"/>
              <a:t>Testing and Calibration: Fine-tune the sensor and code adjustments to achieve precise gesture control and vehicle operation.</a:t>
            </a:r>
          </a:p>
          <a:p>
            <a:endParaRPr lang="en-US" dirty="0"/>
          </a:p>
          <a:p>
            <a:r>
              <a:rPr lang="en-US" dirty="0"/>
              <a:t>https://www.tinkercad.com/things/k41zoPndFrd-car-moving-using-hand-gestures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08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60BB-1F17-1A41-19E5-183AF459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in </a:t>
            </a:r>
            <a:r>
              <a:rPr lang="en-IN" dirty="0" err="1"/>
              <a:t>TinkerCad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512CC-4DFD-3395-D977-4F6FBA2C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37" y="2193567"/>
            <a:ext cx="8594725" cy="3388188"/>
          </a:xfrm>
        </p:spPr>
      </p:pic>
    </p:spTree>
    <p:extLst>
      <p:ext uri="{BB962C8B-B14F-4D97-AF65-F5344CB8AC3E}">
        <p14:creationId xmlns:p14="http://schemas.microsoft.com/office/powerpoint/2010/main" val="267247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93EE-4F2C-F9ED-144A-0E7D3D5D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50275"/>
            <a:ext cx="9692640" cy="1325562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4FFC-5FC5-B1A1-2D5E-7283F629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3237187"/>
            <a:ext cx="8595360" cy="2070538"/>
          </a:xfrm>
        </p:spPr>
        <p:txBody>
          <a:bodyPr/>
          <a:lstStyle/>
          <a:p>
            <a:pPr algn="ctr"/>
            <a:r>
              <a:rPr lang="en-US" dirty="0"/>
              <a:t>Demonstrated how hand gestures can be used to control an RC car, enhancing the control experience with modern technology.</a:t>
            </a:r>
          </a:p>
          <a:p>
            <a:pPr algn="ctr"/>
            <a:r>
              <a:rPr lang="en-US" dirty="0"/>
              <a:t>Potential enhancements could include refining gesture detection, adding more complex gestures, or integrating additional sensors.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146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</TotalTime>
  <Words>325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SemiBold</vt:lpstr>
      <vt:lpstr>Century Schoolbook</vt:lpstr>
      <vt:lpstr>Wingdings 2</vt:lpstr>
      <vt:lpstr>View</vt:lpstr>
      <vt:lpstr>Hand Gesture Controlled Car</vt:lpstr>
      <vt:lpstr>Introduction : </vt:lpstr>
      <vt:lpstr>Old Technology</vt:lpstr>
      <vt:lpstr>New Technology</vt:lpstr>
      <vt:lpstr>Implementation :</vt:lpstr>
      <vt:lpstr>Example in TinkerCad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Amey Murkar</dc:creator>
  <cp:lastModifiedBy>Amey Murkar</cp:lastModifiedBy>
  <cp:revision>2</cp:revision>
  <dcterms:created xsi:type="dcterms:W3CDTF">2024-08-06T17:43:52Z</dcterms:created>
  <dcterms:modified xsi:type="dcterms:W3CDTF">2024-08-07T06:12:07Z</dcterms:modified>
</cp:coreProperties>
</file>