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AAD2-AB4B-4155-B496-78FE65A47E0F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DD59-364E-49A5-BAFE-827E9EB389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AAD2-AB4B-4155-B496-78FE65A47E0F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DD59-364E-49A5-BAFE-827E9EB389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AAD2-AB4B-4155-B496-78FE65A47E0F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DD59-364E-49A5-BAFE-827E9EB389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AAD2-AB4B-4155-B496-78FE65A47E0F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DD59-364E-49A5-BAFE-827E9EB389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AAD2-AB4B-4155-B496-78FE65A47E0F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DD59-364E-49A5-BAFE-827E9EB389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AAD2-AB4B-4155-B496-78FE65A47E0F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DD59-364E-49A5-BAFE-827E9EB389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AAD2-AB4B-4155-B496-78FE65A47E0F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DD59-364E-49A5-BAFE-827E9EB389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AAD2-AB4B-4155-B496-78FE65A47E0F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DD59-364E-49A5-BAFE-827E9EB389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AAD2-AB4B-4155-B496-78FE65A47E0F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DD59-364E-49A5-BAFE-827E9EB389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AAD2-AB4B-4155-B496-78FE65A47E0F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DD59-364E-49A5-BAFE-827E9EB389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AAD2-AB4B-4155-B496-78FE65A47E0F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DD59-364E-49A5-BAFE-827E9EB389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8AAD2-AB4B-4155-B496-78FE65A47E0F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8DD59-364E-49A5-BAFE-827E9EB3898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685800"/>
            <a:ext cx="7567766" cy="5828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ight Brace 5"/>
          <p:cNvSpPr/>
          <p:nvPr/>
        </p:nvSpPr>
        <p:spPr>
          <a:xfrm rot="16200000">
            <a:off x="3086100" y="38100"/>
            <a:ext cx="1524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 rot="16200000">
            <a:off x="4229100" y="38100"/>
            <a:ext cx="1524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38400" y="152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Workspace controls: </a:t>
            </a:r>
          </a:p>
          <a:p>
            <a:r>
              <a:rPr lang="en-US" sz="900" dirty="0" smtClean="0"/>
              <a:t>details, new, clone, delete </a:t>
            </a:r>
            <a:endParaRPr 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3733800" y="228600"/>
            <a:ext cx="1219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Global scale slider</a:t>
            </a:r>
            <a:endParaRPr lang="en-US" sz="900" dirty="0"/>
          </a:p>
        </p:txBody>
      </p:sp>
      <p:cxnSp>
        <p:nvCxnSpPr>
          <p:cNvPr id="11" name="Curved Connector 10"/>
          <p:cNvCxnSpPr/>
          <p:nvPr/>
        </p:nvCxnSpPr>
        <p:spPr>
          <a:xfrm rot="16200000" flipH="1">
            <a:off x="1866900" y="571500"/>
            <a:ext cx="381000" cy="1524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24000" y="152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Workspace </a:t>
            </a:r>
          </a:p>
          <a:p>
            <a:pPr algn="ctr"/>
            <a:r>
              <a:rPr lang="en-US" sz="900" dirty="0" smtClean="0"/>
              <a:t>selector</a:t>
            </a:r>
            <a:endParaRPr 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304800" y="914400"/>
            <a:ext cx="76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New canvas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200" y="381000"/>
            <a:ext cx="533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Sort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43000" y="304800"/>
            <a:ext cx="533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Filter</a:t>
            </a:r>
          </a:p>
        </p:txBody>
      </p:sp>
      <p:cxnSp>
        <p:nvCxnSpPr>
          <p:cNvPr id="19" name="Curved Connector 18"/>
          <p:cNvCxnSpPr/>
          <p:nvPr/>
        </p:nvCxnSpPr>
        <p:spPr>
          <a:xfrm rot="16200000" flipH="1">
            <a:off x="1409700" y="571500"/>
            <a:ext cx="381000" cy="3048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>
            <a:off x="914400" y="533400"/>
            <a:ext cx="533400" cy="457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eft Brace 26"/>
          <p:cNvSpPr/>
          <p:nvPr/>
        </p:nvSpPr>
        <p:spPr>
          <a:xfrm>
            <a:off x="685800" y="1295400"/>
            <a:ext cx="228600" cy="4114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191616" y="3237384"/>
            <a:ext cx="76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All Canvases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2400" y="4191000"/>
            <a:ext cx="609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Favorite</a:t>
            </a:r>
          </a:p>
        </p:txBody>
      </p:sp>
      <p:cxnSp>
        <p:nvCxnSpPr>
          <p:cNvPr id="33" name="Curved Connector 32"/>
          <p:cNvCxnSpPr/>
          <p:nvPr/>
        </p:nvCxnSpPr>
        <p:spPr>
          <a:xfrm>
            <a:off x="685800" y="4267200"/>
            <a:ext cx="381000" cy="3048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2400" y="6096000"/>
            <a:ext cx="685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Navigation</a:t>
            </a:r>
          </a:p>
          <a:p>
            <a:pPr algn="ctr"/>
            <a:r>
              <a:rPr lang="en-US" sz="900" dirty="0" smtClean="0"/>
              <a:t>scale</a:t>
            </a:r>
          </a:p>
          <a:p>
            <a:pPr algn="ctr"/>
            <a:r>
              <a:rPr lang="en-US" sz="900" dirty="0" smtClean="0"/>
              <a:t>slider</a:t>
            </a:r>
          </a:p>
        </p:txBody>
      </p:sp>
      <p:cxnSp>
        <p:nvCxnSpPr>
          <p:cNvPr id="38" name="Curved Connector 37"/>
          <p:cNvCxnSpPr/>
          <p:nvPr/>
        </p:nvCxnSpPr>
        <p:spPr>
          <a:xfrm>
            <a:off x="685800" y="6324600"/>
            <a:ext cx="381000" cy="76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772400" y="6172200"/>
            <a:ext cx="609600" cy="2308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Details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66800" y="5715000"/>
            <a:ext cx="685800" cy="2308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Navigation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572000" y="1371600"/>
            <a:ext cx="838200" cy="2308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Workspace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477000" y="5029200"/>
            <a:ext cx="1066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Annotation mode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7543800" y="5181600"/>
            <a:ext cx="228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667000" y="1676400"/>
            <a:ext cx="152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Double-click to edit canvas</a:t>
            </a:r>
            <a:endParaRPr lang="en-US" sz="900" b="1" dirty="0"/>
          </a:p>
        </p:txBody>
      </p:sp>
      <p:cxnSp>
        <p:nvCxnSpPr>
          <p:cNvPr id="53" name="Curved Connector 52"/>
          <p:cNvCxnSpPr>
            <a:stCxn id="51" idx="2"/>
          </p:cNvCxnSpPr>
          <p:nvPr/>
        </p:nvCxnSpPr>
        <p:spPr>
          <a:xfrm rot="5400000">
            <a:off x="3157066" y="2172816"/>
            <a:ext cx="537518" cy="63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/>
          <p:nvPr/>
        </p:nvCxnSpPr>
        <p:spPr>
          <a:xfrm rot="10800000" flipV="1">
            <a:off x="1600200" y="1752600"/>
            <a:ext cx="1066800" cy="5334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962400" y="6096000"/>
            <a:ext cx="152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Double-click to edit details</a:t>
            </a:r>
            <a:endParaRPr lang="en-US" sz="9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8610600" y="381000"/>
            <a:ext cx="533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Quit</a:t>
            </a:r>
          </a:p>
        </p:txBody>
      </p:sp>
      <p:cxnSp>
        <p:nvCxnSpPr>
          <p:cNvPr id="61" name="Curved Connector 60"/>
          <p:cNvCxnSpPr>
            <a:stCxn id="59" idx="2"/>
          </p:cNvCxnSpPr>
          <p:nvPr/>
        </p:nvCxnSpPr>
        <p:spPr>
          <a:xfrm rot="5400000">
            <a:off x="8516466" y="553566"/>
            <a:ext cx="302568" cy="4191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457200"/>
            <a:ext cx="7681452" cy="591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eft Brace 4"/>
          <p:cNvSpPr/>
          <p:nvPr/>
        </p:nvSpPr>
        <p:spPr>
          <a:xfrm>
            <a:off x="381000" y="914400"/>
            <a:ext cx="228600" cy="4114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6200000">
            <a:off x="-798984" y="2780184"/>
            <a:ext cx="21336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Canvases in selected workspace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5638800"/>
            <a:ext cx="685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Navigation</a:t>
            </a:r>
          </a:p>
          <a:p>
            <a:pPr algn="ctr"/>
            <a:r>
              <a:rPr lang="en-US" sz="900" dirty="0" smtClean="0"/>
              <a:t>scale</a:t>
            </a:r>
          </a:p>
          <a:p>
            <a:pPr algn="ctr"/>
            <a:r>
              <a:rPr lang="en-US" sz="900" dirty="0" smtClean="0"/>
              <a:t>slider</a:t>
            </a:r>
          </a:p>
        </p:txBody>
      </p:sp>
      <p:cxnSp>
        <p:nvCxnSpPr>
          <p:cNvPr id="8" name="Curved Connector 7"/>
          <p:cNvCxnSpPr/>
          <p:nvPr/>
        </p:nvCxnSpPr>
        <p:spPr>
          <a:xfrm>
            <a:off x="685800" y="5867400"/>
            <a:ext cx="381000" cy="76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" y="5181600"/>
            <a:ext cx="685800" cy="2308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Navigation</a:t>
            </a:r>
          </a:p>
        </p:txBody>
      </p:sp>
      <p:cxnSp>
        <p:nvCxnSpPr>
          <p:cNvPr id="10" name="Curved Connector 9"/>
          <p:cNvCxnSpPr/>
          <p:nvPr/>
        </p:nvCxnSpPr>
        <p:spPr>
          <a:xfrm rot="16200000" flipH="1">
            <a:off x="1028700" y="419100"/>
            <a:ext cx="381000" cy="1524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800" y="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Workspace </a:t>
            </a:r>
          </a:p>
          <a:p>
            <a:pPr algn="ctr"/>
            <a:r>
              <a:rPr lang="en-US" sz="900" dirty="0" smtClean="0"/>
              <a:t>selector</a:t>
            </a:r>
            <a:endParaRPr lang="en-US" sz="900" dirty="0"/>
          </a:p>
        </p:txBody>
      </p:sp>
      <p:sp>
        <p:nvSpPr>
          <p:cNvPr id="12" name="TextBox 11"/>
          <p:cNvSpPr txBox="1"/>
          <p:nvPr/>
        </p:nvSpPr>
        <p:spPr>
          <a:xfrm>
            <a:off x="5791200" y="1447800"/>
            <a:ext cx="838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Show toolbox</a:t>
            </a:r>
            <a:endParaRPr lang="en-US" sz="900" dirty="0"/>
          </a:p>
        </p:txBody>
      </p:sp>
      <p:cxnSp>
        <p:nvCxnSpPr>
          <p:cNvPr id="14" name="Curved Connector 13"/>
          <p:cNvCxnSpPr/>
          <p:nvPr/>
        </p:nvCxnSpPr>
        <p:spPr>
          <a:xfrm flipV="1">
            <a:off x="6629400" y="1447800"/>
            <a:ext cx="609600" cy="76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/>
          <p:cNvSpPr/>
          <p:nvPr/>
        </p:nvSpPr>
        <p:spPr>
          <a:xfrm rot="16200000">
            <a:off x="6972300" y="4762500"/>
            <a:ext cx="1524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324600" y="4800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Canvas controls: </a:t>
            </a:r>
          </a:p>
          <a:p>
            <a:r>
              <a:rPr lang="en-US" sz="900" dirty="0" smtClean="0"/>
              <a:t>details, new, clone, done</a:t>
            </a:r>
            <a:endParaRPr 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2286000" y="1371600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Click to switch to canvas</a:t>
            </a:r>
            <a:endParaRPr lang="en-US" sz="900" b="1" dirty="0"/>
          </a:p>
        </p:txBody>
      </p:sp>
      <p:cxnSp>
        <p:nvCxnSpPr>
          <p:cNvPr id="19" name="Curved Connector 18"/>
          <p:cNvCxnSpPr/>
          <p:nvPr/>
        </p:nvCxnSpPr>
        <p:spPr>
          <a:xfrm rot="10800000" flipV="1">
            <a:off x="1676400" y="1447800"/>
            <a:ext cx="609600" cy="5334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0925" y="2524125"/>
            <a:ext cx="196215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276600" y="4572000"/>
            <a:ext cx="838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Undo/Redo</a:t>
            </a:r>
            <a:endParaRPr lang="en-US" sz="900" dirty="0"/>
          </a:p>
        </p:txBody>
      </p:sp>
      <p:sp>
        <p:nvSpPr>
          <p:cNvPr id="6" name="TextBox 5"/>
          <p:cNvSpPr txBox="1"/>
          <p:nvPr/>
        </p:nvSpPr>
        <p:spPr>
          <a:xfrm>
            <a:off x="4343400" y="4572000"/>
            <a:ext cx="838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Clear canvas</a:t>
            </a:r>
            <a:endParaRPr 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2514600" y="3505200"/>
            <a:ext cx="838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Pen color</a:t>
            </a:r>
            <a:endParaRPr lang="en-US" sz="900" dirty="0"/>
          </a:p>
        </p:txBody>
      </p:sp>
      <p:sp>
        <p:nvSpPr>
          <p:cNvPr id="8" name="TextBox 7"/>
          <p:cNvSpPr txBox="1"/>
          <p:nvPr/>
        </p:nvSpPr>
        <p:spPr>
          <a:xfrm>
            <a:off x="5791200" y="3505200"/>
            <a:ext cx="838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Pen size</a:t>
            </a:r>
            <a:endParaRPr 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2895600" y="2667000"/>
            <a:ext cx="533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Draw</a:t>
            </a:r>
            <a:endParaRPr 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3505200" y="2133600"/>
            <a:ext cx="533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Erase</a:t>
            </a:r>
            <a:endParaRPr lang="en-US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4038600" y="1905000"/>
            <a:ext cx="838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Erase stroke</a:t>
            </a:r>
            <a:endParaRPr lang="en-US" sz="900" dirty="0"/>
          </a:p>
        </p:txBody>
      </p:sp>
      <p:sp>
        <p:nvSpPr>
          <p:cNvPr id="12" name="TextBox 11"/>
          <p:cNvSpPr txBox="1"/>
          <p:nvPr/>
        </p:nvSpPr>
        <p:spPr>
          <a:xfrm>
            <a:off x="5029200" y="2133600"/>
            <a:ext cx="76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Highlighter</a:t>
            </a:r>
            <a:endParaRPr lang="en-US" sz="900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2590800"/>
            <a:ext cx="533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Select</a:t>
            </a:r>
            <a:endParaRPr lang="en-US" sz="900" dirty="0"/>
          </a:p>
        </p:txBody>
      </p:sp>
      <p:cxnSp>
        <p:nvCxnSpPr>
          <p:cNvPr id="15" name="Shape 14"/>
          <p:cNvCxnSpPr/>
          <p:nvPr/>
        </p:nvCxnSpPr>
        <p:spPr>
          <a:xfrm rot="16200000" flipH="1">
            <a:off x="3771900" y="2476500"/>
            <a:ext cx="609600" cy="3810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stCxn id="9" idx="2"/>
          </p:cNvCxnSpPr>
          <p:nvPr/>
        </p:nvCxnSpPr>
        <p:spPr>
          <a:xfrm rot="16200000" flipH="1">
            <a:off x="3411066" y="2649066"/>
            <a:ext cx="150168" cy="6477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1" idx="2"/>
          </p:cNvCxnSpPr>
          <p:nvPr/>
        </p:nvCxnSpPr>
        <p:spPr>
          <a:xfrm rot="16200000" flipH="1">
            <a:off x="4134966" y="2458566"/>
            <a:ext cx="759768" cy="1143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rot="5400000">
            <a:off x="4762500" y="2476500"/>
            <a:ext cx="533400" cy="3048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/>
          <p:nvPr/>
        </p:nvCxnSpPr>
        <p:spPr>
          <a:xfrm rot="10800000" flipV="1">
            <a:off x="5257800" y="2819400"/>
            <a:ext cx="533400" cy="2286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/>
          <p:nvPr/>
        </p:nvCxnSpPr>
        <p:spPr>
          <a:xfrm flipV="1">
            <a:off x="3200400" y="3581400"/>
            <a:ext cx="457200" cy="76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 rot="10800000">
            <a:off x="5334000" y="3505200"/>
            <a:ext cx="609600" cy="1524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rot="5400000" flipH="1" flipV="1">
            <a:off x="3771900" y="4305300"/>
            <a:ext cx="381000" cy="1524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/>
          <p:nvPr/>
        </p:nvCxnSpPr>
        <p:spPr>
          <a:xfrm rot="16200000" flipV="1">
            <a:off x="4495800" y="4267200"/>
            <a:ext cx="381000" cy="2286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79</Words>
  <Application>Microsoft Office PowerPoint</Application>
  <PresentationFormat>On-screen Show (4:3)</PresentationFormat>
  <Paragraphs>40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Pacific Life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Sara Triplett</dc:creator>
  <cp:lastModifiedBy>Sara Triplett</cp:lastModifiedBy>
  <cp:revision>4</cp:revision>
  <dcterms:created xsi:type="dcterms:W3CDTF">2014-09-18T20:57:18Z</dcterms:created>
  <dcterms:modified xsi:type="dcterms:W3CDTF">2014-09-18T21:13:59Z</dcterms:modified>
</cp:coreProperties>
</file>