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90" r:id="rId3"/>
    <p:sldId id="392" r:id="rId4"/>
    <p:sldId id="391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326" r:id="rId16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12</a:t>
            </a:r>
          </a:p>
          <a:p>
            <a:pPr algn="r"/>
            <a:r>
              <a:rPr lang="en-US" sz="3600" dirty="0" err="1" smtClean="0">
                <a:latin typeface="Garamond" panose="02020404030301010803" pitchFamily="18" charset="0"/>
              </a:rPr>
              <a:t>Templated</a:t>
            </a:r>
            <a:r>
              <a:rPr lang="en-US" sz="3600" dirty="0" smtClean="0">
                <a:latin typeface="Garamond" panose="02020404030301010803" pitchFamily="18" charset="0"/>
              </a:rPr>
              <a:t> Queue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4(e):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push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 T 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value){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(!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  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empty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back and front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initialized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&gt;(value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else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append to back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then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update back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&gt;(value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pop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(!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//no more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elements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after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popping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last one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3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4(f):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s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ize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size = 0;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//traverse to count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++size;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size;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1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4(g):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err="1" smtClean="0">
                <a:solidFill>
                  <a:schemeClr val="accent6"/>
                </a:solidFill>
                <a:latin typeface="Courier"/>
              </a:rPr>
              <a:t>clear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//traverse to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//reset pointers to NULL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//reset pointers to NULL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3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4(h):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void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 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err="1" smtClean="0">
                <a:solidFill>
                  <a:schemeClr val="accent6"/>
                </a:solidFill>
                <a:latin typeface="Courier"/>
              </a:rPr>
              <a:t>serialize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os)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//traverse to output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os &lt;&lt;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&lt;&lt;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"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8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5: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non-member method Implementations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queue){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queue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);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8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1: Forward Declarations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forward declaration of (any) class or function that will be a friend of Node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//forward declaration of (any) class or function that will be a friend of Queue</a:t>
            </a:r>
          </a:p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template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queue);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8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713720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2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Node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lass Declaration 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&gt;;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declaration of templated friend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class, the compiler 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//it’s a templated class because of forward declaration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{ 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T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data,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next =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(next)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(data)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 }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 }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}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by-Reference access to data (allows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mutation)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Type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//read-only access by-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-Reference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					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0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3: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Queue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 Declaration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operator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&lt;&lt;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&gt;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queue);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count,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value =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~Queue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operator=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f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f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b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	 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b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p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ush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T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value);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p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/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empty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clear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8164" y="2427006"/>
            <a:ext cx="1895593" cy="41874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6978" y="3273039"/>
            <a:ext cx="501539" cy="3247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4(a):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 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),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count,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T 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value =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())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 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),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)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(count){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value);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(--count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value);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= NULL; 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unnecessary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NULL-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initialized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5308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4(a):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 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),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)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other.m_front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52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4(b):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~Queue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//traverse to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4(c):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err="1" smtClean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=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 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!= &amp;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clear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rhs.m_front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-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 *</a:t>
            </a:r>
            <a:r>
              <a:rPr lang="fr-FR" sz="1600" b="1" dirty="0" err="1">
                <a:solidFill>
                  <a:srgbClr val="405F98"/>
                </a:solidFill>
                <a:latin typeface="Courier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1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4(d):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fr-FR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Queue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fr-FR" sz="1600" b="1" dirty="0" smtClean="0">
                <a:solidFill>
                  <a:schemeClr val="accent6"/>
                </a:solidFill>
                <a:latin typeface="Courier"/>
              </a:rPr>
              <a:t>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44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1225</Words>
  <Application>Microsoft Office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996</cp:revision>
  <cp:lastPrinted>2017-01-27T03:37:54Z</cp:lastPrinted>
  <dcterms:created xsi:type="dcterms:W3CDTF">2017-01-24T04:47:12Z</dcterms:created>
  <dcterms:modified xsi:type="dcterms:W3CDTF">2019-04-24T18:25:57Z</dcterms:modified>
</cp:coreProperties>
</file>