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1855B136-4421-42E2-8FD4-D33B5C600077}" type="slidenum">
              <a:rPr lang="en-US" sz="1400">
                <a:latin typeface="Times New Roman"/>
              </a:rPr>
              <a:t>‹#›</a:t>
            </a:fld>
            <a:endParaRPr/>
          </a:p>
        </p:txBody>
      </p:sp>
    </p:spTree>
    <p:extLst>
      <p:ext uri="{BB962C8B-B14F-4D97-AF65-F5344CB8AC3E}">
        <p14:creationId xmlns:p14="http://schemas.microsoft.com/office/powerpoint/2010/main" val="445641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685800" y="4400640"/>
            <a:ext cx="5486040" cy="3600000"/>
          </a:xfrm>
          <a:prstGeom prst="rect">
            <a:avLst/>
          </a:prstGeom>
        </p:spPr>
        <p:txBody>
          <a:bodyPr/>
          <a:lstStyle/>
          <a:p>
            <a:endParaRPr/>
          </a:p>
        </p:txBody>
      </p:sp>
      <p:sp>
        <p:nvSpPr>
          <p:cNvPr id="115" name="TextShape 2"/>
          <p:cNvSpPr txBox="1"/>
          <p:nvPr/>
        </p:nvSpPr>
        <p:spPr>
          <a:xfrm>
            <a:off x="3884760" y="8685360"/>
            <a:ext cx="2971440" cy="458280"/>
          </a:xfrm>
          <a:prstGeom prst="rect">
            <a:avLst/>
          </a:prstGeom>
        </p:spPr>
        <p:txBody>
          <a:bodyPr anchor="b"/>
          <a:lstStyle/>
          <a:p>
            <a:pPr algn="r">
              <a:lnSpc>
                <a:spcPct val="100000"/>
              </a:lnSpc>
            </a:pPr>
            <a:fld id="{1A3EF4FD-3645-4D15-AB66-55D2CDED9325}" type="slidenum">
              <a:rPr lang="en-US" sz="1200">
                <a:solidFill>
                  <a:srgbClr val="000000"/>
                </a:solidFill>
                <a:latin typeface="Calibri"/>
                <a:ea typeface="Calibri"/>
              </a:rPr>
              <a:t>1</a:t>
            </a:fld>
            <a:endParaRPr/>
          </a:p>
        </p:txBody>
      </p:sp>
    </p:spTree>
    <p:extLst>
      <p:ext uri="{BB962C8B-B14F-4D97-AF65-F5344CB8AC3E}">
        <p14:creationId xmlns:p14="http://schemas.microsoft.com/office/powerpoint/2010/main" val="1470951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685800" y="4400640"/>
            <a:ext cx="5486040" cy="3600000"/>
          </a:xfrm>
          <a:prstGeom prst="rect">
            <a:avLst/>
          </a:prstGeom>
        </p:spPr>
        <p:txBody>
          <a:bodyPr/>
          <a:lstStyle/>
          <a:p>
            <a:endParaRPr/>
          </a:p>
        </p:txBody>
      </p:sp>
      <p:sp>
        <p:nvSpPr>
          <p:cNvPr id="133" name="TextShape 2"/>
          <p:cNvSpPr txBox="1"/>
          <p:nvPr/>
        </p:nvSpPr>
        <p:spPr>
          <a:xfrm>
            <a:off x="3884760" y="8685360"/>
            <a:ext cx="2971440" cy="458280"/>
          </a:xfrm>
          <a:prstGeom prst="rect">
            <a:avLst/>
          </a:prstGeom>
        </p:spPr>
        <p:txBody>
          <a:bodyPr anchor="b"/>
          <a:lstStyle/>
          <a:p>
            <a:pPr algn="r">
              <a:lnSpc>
                <a:spcPct val="100000"/>
              </a:lnSpc>
            </a:pPr>
            <a:fld id="{CBB9DE75-E10A-4F94-A646-80E25F316CAF}" type="slidenum">
              <a:rPr lang="en-US" sz="1200">
                <a:solidFill>
                  <a:srgbClr val="000000"/>
                </a:solidFill>
                <a:latin typeface="Calibri"/>
                <a:ea typeface="Calibri"/>
              </a:rPr>
              <a:t>10</a:t>
            </a:fld>
            <a:endParaRPr/>
          </a:p>
        </p:txBody>
      </p:sp>
    </p:spTree>
    <p:extLst>
      <p:ext uri="{BB962C8B-B14F-4D97-AF65-F5344CB8AC3E}">
        <p14:creationId xmlns:p14="http://schemas.microsoft.com/office/powerpoint/2010/main" val="316569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685800" y="4400640"/>
            <a:ext cx="5486040" cy="3600000"/>
          </a:xfrm>
          <a:prstGeom prst="rect">
            <a:avLst/>
          </a:prstGeom>
        </p:spPr>
        <p:txBody>
          <a:bodyPr/>
          <a:lstStyle/>
          <a:p>
            <a:endParaRPr/>
          </a:p>
        </p:txBody>
      </p:sp>
      <p:sp>
        <p:nvSpPr>
          <p:cNvPr id="135" name="TextShape 2"/>
          <p:cNvSpPr txBox="1"/>
          <p:nvPr/>
        </p:nvSpPr>
        <p:spPr>
          <a:xfrm>
            <a:off x="3884760" y="8685360"/>
            <a:ext cx="2971440" cy="458280"/>
          </a:xfrm>
          <a:prstGeom prst="rect">
            <a:avLst/>
          </a:prstGeom>
        </p:spPr>
        <p:txBody>
          <a:bodyPr anchor="b"/>
          <a:lstStyle/>
          <a:p>
            <a:pPr algn="r">
              <a:lnSpc>
                <a:spcPct val="100000"/>
              </a:lnSpc>
            </a:pPr>
            <a:fld id="{E050D0F9-9E9A-4E15-9EB4-A835F1930E01}" type="slidenum">
              <a:rPr lang="en-US" sz="1200">
                <a:solidFill>
                  <a:srgbClr val="000000"/>
                </a:solidFill>
                <a:latin typeface="Calibri"/>
                <a:ea typeface="Calibri"/>
              </a:rPr>
              <a:t>11</a:t>
            </a:fld>
            <a:endParaRPr/>
          </a:p>
        </p:txBody>
      </p:sp>
    </p:spTree>
    <p:extLst>
      <p:ext uri="{BB962C8B-B14F-4D97-AF65-F5344CB8AC3E}">
        <p14:creationId xmlns:p14="http://schemas.microsoft.com/office/powerpoint/2010/main" val="103097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685800" y="4400640"/>
            <a:ext cx="5486040" cy="3600000"/>
          </a:xfrm>
          <a:prstGeom prst="rect">
            <a:avLst/>
          </a:prstGeom>
        </p:spPr>
        <p:txBody>
          <a:bodyPr/>
          <a:lstStyle/>
          <a:p>
            <a:endParaRPr/>
          </a:p>
        </p:txBody>
      </p:sp>
      <p:sp>
        <p:nvSpPr>
          <p:cNvPr id="137" name="TextShape 2"/>
          <p:cNvSpPr txBox="1"/>
          <p:nvPr/>
        </p:nvSpPr>
        <p:spPr>
          <a:xfrm>
            <a:off x="3884760" y="8685360"/>
            <a:ext cx="2971440" cy="458280"/>
          </a:xfrm>
          <a:prstGeom prst="rect">
            <a:avLst/>
          </a:prstGeom>
        </p:spPr>
        <p:txBody>
          <a:bodyPr anchor="b"/>
          <a:lstStyle/>
          <a:p>
            <a:pPr algn="r">
              <a:lnSpc>
                <a:spcPct val="100000"/>
              </a:lnSpc>
            </a:pPr>
            <a:fld id="{EA42A605-BD4C-4E03-B325-DD56F32D789E}" type="slidenum">
              <a:rPr lang="en-US" sz="1200">
                <a:solidFill>
                  <a:srgbClr val="000000"/>
                </a:solidFill>
                <a:latin typeface="Calibri"/>
                <a:ea typeface="Calibri"/>
              </a:rPr>
              <a:t>12</a:t>
            </a:fld>
            <a:endParaRPr/>
          </a:p>
        </p:txBody>
      </p:sp>
    </p:spTree>
    <p:extLst>
      <p:ext uri="{BB962C8B-B14F-4D97-AF65-F5344CB8AC3E}">
        <p14:creationId xmlns:p14="http://schemas.microsoft.com/office/powerpoint/2010/main" val="350747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685800" y="4400640"/>
            <a:ext cx="5486040" cy="3600000"/>
          </a:xfrm>
          <a:prstGeom prst="rect">
            <a:avLst/>
          </a:prstGeom>
        </p:spPr>
        <p:txBody>
          <a:bodyPr/>
          <a:lstStyle/>
          <a:p>
            <a:endParaRPr/>
          </a:p>
        </p:txBody>
      </p:sp>
      <p:sp>
        <p:nvSpPr>
          <p:cNvPr id="139" name="TextShape 2"/>
          <p:cNvSpPr txBox="1"/>
          <p:nvPr/>
        </p:nvSpPr>
        <p:spPr>
          <a:xfrm>
            <a:off x="3884760" y="8685360"/>
            <a:ext cx="2971440" cy="458280"/>
          </a:xfrm>
          <a:prstGeom prst="rect">
            <a:avLst/>
          </a:prstGeom>
        </p:spPr>
        <p:txBody>
          <a:bodyPr anchor="b"/>
          <a:lstStyle/>
          <a:p>
            <a:pPr algn="r">
              <a:lnSpc>
                <a:spcPct val="100000"/>
              </a:lnSpc>
            </a:pPr>
            <a:fld id="{DCBD9242-5158-450F-9C65-14C4AE00F7AE}" type="slidenum">
              <a:rPr lang="en-US" sz="1200">
                <a:solidFill>
                  <a:srgbClr val="000000"/>
                </a:solidFill>
                <a:latin typeface="Calibri"/>
                <a:ea typeface="Calibri"/>
              </a:rPr>
              <a:t>13</a:t>
            </a:fld>
            <a:endParaRPr/>
          </a:p>
        </p:txBody>
      </p:sp>
    </p:spTree>
    <p:extLst>
      <p:ext uri="{BB962C8B-B14F-4D97-AF65-F5344CB8AC3E}">
        <p14:creationId xmlns:p14="http://schemas.microsoft.com/office/powerpoint/2010/main" val="72268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685800" y="4400640"/>
            <a:ext cx="5486040" cy="3600000"/>
          </a:xfrm>
          <a:prstGeom prst="rect">
            <a:avLst/>
          </a:prstGeom>
        </p:spPr>
        <p:txBody>
          <a:bodyPr/>
          <a:lstStyle/>
          <a:p>
            <a:endParaRPr/>
          </a:p>
        </p:txBody>
      </p:sp>
      <p:sp>
        <p:nvSpPr>
          <p:cNvPr id="117" name="TextShape 2"/>
          <p:cNvSpPr txBox="1"/>
          <p:nvPr/>
        </p:nvSpPr>
        <p:spPr>
          <a:xfrm>
            <a:off x="3884760" y="8685360"/>
            <a:ext cx="2971440" cy="458280"/>
          </a:xfrm>
          <a:prstGeom prst="rect">
            <a:avLst/>
          </a:prstGeom>
        </p:spPr>
        <p:txBody>
          <a:bodyPr anchor="b"/>
          <a:lstStyle/>
          <a:p>
            <a:pPr algn="r">
              <a:lnSpc>
                <a:spcPct val="100000"/>
              </a:lnSpc>
            </a:pPr>
            <a:fld id="{AA1BAF72-8B60-49C9-BC0C-7B9461629F0E}" type="slidenum">
              <a:rPr lang="en-US" sz="1200">
                <a:solidFill>
                  <a:srgbClr val="000000"/>
                </a:solidFill>
                <a:latin typeface="Calibri"/>
                <a:ea typeface="Calibri"/>
              </a:rPr>
              <a:t>2</a:t>
            </a:fld>
            <a:endParaRPr/>
          </a:p>
        </p:txBody>
      </p:sp>
    </p:spTree>
    <p:extLst>
      <p:ext uri="{BB962C8B-B14F-4D97-AF65-F5344CB8AC3E}">
        <p14:creationId xmlns:p14="http://schemas.microsoft.com/office/powerpoint/2010/main" val="1491538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685800" y="4400640"/>
            <a:ext cx="5486040" cy="3600000"/>
          </a:xfrm>
          <a:prstGeom prst="rect">
            <a:avLst/>
          </a:prstGeom>
        </p:spPr>
        <p:txBody>
          <a:bodyPr/>
          <a:lstStyle/>
          <a:p>
            <a:endParaRPr/>
          </a:p>
        </p:txBody>
      </p:sp>
      <p:sp>
        <p:nvSpPr>
          <p:cNvPr id="119" name="TextShape 2"/>
          <p:cNvSpPr txBox="1"/>
          <p:nvPr/>
        </p:nvSpPr>
        <p:spPr>
          <a:xfrm>
            <a:off x="3884760" y="8685360"/>
            <a:ext cx="2971440" cy="458280"/>
          </a:xfrm>
          <a:prstGeom prst="rect">
            <a:avLst/>
          </a:prstGeom>
        </p:spPr>
        <p:txBody>
          <a:bodyPr anchor="b"/>
          <a:lstStyle/>
          <a:p>
            <a:pPr algn="r">
              <a:lnSpc>
                <a:spcPct val="100000"/>
              </a:lnSpc>
            </a:pPr>
            <a:fld id="{FD37A386-7D91-4AD8-96EC-1A64238DE82D}" type="slidenum">
              <a:rPr lang="en-US" sz="1200">
                <a:solidFill>
                  <a:srgbClr val="000000"/>
                </a:solidFill>
                <a:latin typeface="Calibri"/>
                <a:ea typeface="Calibri"/>
              </a:rPr>
              <a:t>3</a:t>
            </a:fld>
            <a:endParaRPr/>
          </a:p>
        </p:txBody>
      </p:sp>
    </p:spTree>
    <p:extLst>
      <p:ext uri="{BB962C8B-B14F-4D97-AF65-F5344CB8AC3E}">
        <p14:creationId xmlns:p14="http://schemas.microsoft.com/office/powerpoint/2010/main" val="253253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685800" y="4400640"/>
            <a:ext cx="5486040" cy="3600000"/>
          </a:xfrm>
          <a:prstGeom prst="rect">
            <a:avLst/>
          </a:prstGeom>
        </p:spPr>
        <p:txBody>
          <a:bodyPr/>
          <a:lstStyle/>
          <a:p>
            <a:endParaRPr/>
          </a:p>
        </p:txBody>
      </p:sp>
      <p:sp>
        <p:nvSpPr>
          <p:cNvPr id="121" name="TextShape 2"/>
          <p:cNvSpPr txBox="1"/>
          <p:nvPr/>
        </p:nvSpPr>
        <p:spPr>
          <a:xfrm>
            <a:off x="3884760" y="8685360"/>
            <a:ext cx="2971440" cy="458280"/>
          </a:xfrm>
          <a:prstGeom prst="rect">
            <a:avLst/>
          </a:prstGeom>
        </p:spPr>
        <p:txBody>
          <a:bodyPr anchor="b"/>
          <a:lstStyle/>
          <a:p>
            <a:pPr algn="r">
              <a:lnSpc>
                <a:spcPct val="100000"/>
              </a:lnSpc>
            </a:pPr>
            <a:fld id="{AB5A68BF-A569-4A59-AD44-619036354986}" type="slidenum">
              <a:rPr lang="en-US" sz="1200">
                <a:solidFill>
                  <a:srgbClr val="000000"/>
                </a:solidFill>
                <a:latin typeface="Calibri"/>
                <a:ea typeface="Calibri"/>
              </a:rPr>
              <a:t>4</a:t>
            </a:fld>
            <a:endParaRPr/>
          </a:p>
        </p:txBody>
      </p:sp>
    </p:spTree>
    <p:extLst>
      <p:ext uri="{BB962C8B-B14F-4D97-AF65-F5344CB8AC3E}">
        <p14:creationId xmlns:p14="http://schemas.microsoft.com/office/powerpoint/2010/main" val="299765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400640"/>
            <a:ext cx="5486040" cy="3600000"/>
          </a:xfrm>
          <a:prstGeom prst="rect">
            <a:avLst/>
          </a:prstGeom>
        </p:spPr>
        <p:txBody>
          <a:bodyPr/>
          <a:lstStyle/>
          <a:p>
            <a:endParaRPr/>
          </a:p>
        </p:txBody>
      </p:sp>
      <p:sp>
        <p:nvSpPr>
          <p:cNvPr id="123" name="TextShape 2"/>
          <p:cNvSpPr txBox="1"/>
          <p:nvPr/>
        </p:nvSpPr>
        <p:spPr>
          <a:xfrm>
            <a:off x="3884760" y="8685360"/>
            <a:ext cx="2971440" cy="458280"/>
          </a:xfrm>
          <a:prstGeom prst="rect">
            <a:avLst/>
          </a:prstGeom>
        </p:spPr>
        <p:txBody>
          <a:bodyPr anchor="b"/>
          <a:lstStyle/>
          <a:p>
            <a:pPr algn="r">
              <a:lnSpc>
                <a:spcPct val="100000"/>
              </a:lnSpc>
            </a:pPr>
            <a:fld id="{35072FD6-12F9-4D68-97BC-C9D42761060F}" type="slidenum">
              <a:rPr lang="en-US" sz="1200">
                <a:solidFill>
                  <a:srgbClr val="000000"/>
                </a:solidFill>
                <a:latin typeface="Calibri"/>
                <a:ea typeface="Calibri"/>
              </a:rPr>
              <a:t>5</a:t>
            </a:fld>
            <a:endParaRPr/>
          </a:p>
        </p:txBody>
      </p:sp>
    </p:spTree>
    <p:extLst>
      <p:ext uri="{BB962C8B-B14F-4D97-AF65-F5344CB8AC3E}">
        <p14:creationId xmlns:p14="http://schemas.microsoft.com/office/powerpoint/2010/main" val="983540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400640"/>
            <a:ext cx="5486040" cy="3600000"/>
          </a:xfrm>
          <a:prstGeom prst="rect">
            <a:avLst/>
          </a:prstGeom>
        </p:spPr>
        <p:txBody>
          <a:bodyPr/>
          <a:lstStyle/>
          <a:p>
            <a:endParaRPr/>
          </a:p>
        </p:txBody>
      </p:sp>
      <p:sp>
        <p:nvSpPr>
          <p:cNvPr id="125" name="TextShape 2"/>
          <p:cNvSpPr txBox="1"/>
          <p:nvPr/>
        </p:nvSpPr>
        <p:spPr>
          <a:xfrm>
            <a:off x="3884760" y="8685360"/>
            <a:ext cx="2971440" cy="458280"/>
          </a:xfrm>
          <a:prstGeom prst="rect">
            <a:avLst/>
          </a:prstGeom>
        </p:spPr>
        <p:txBody>
          <a:bodyPr anchor="b"/>
          <a:lstStyle/>
          <a:p>
            <a:pPr algn="r">
              <a:lnSpc>
                <a:spcPct val="100000"/>
              </a:lnSpc>
            </a:pPr>
            <a:fld id="{65C8D3D3-EB04-413A-B595-E51D9A22C9F6}" type="slidenum">
              <a:rPr lang="en-US" sz="1200">
                <a:solidFill>
                  <a:srgbClr val="000000"/>
                </a:solidFill>
                <a:latin typeface="Calibri"/>
                <a:ea typeface="Calibri"/>
              </a:rPr>
              <a:t>6</a:t>
            </a:fld>
            <a:endParaRPr/>
          </a:p>
        </p:txBody>
      </p:sp>
    </p:spTree>
    <p:extLst>
      <p:ext uri="{BB962C8B-B14F-4D97-AF65-F5344CB8AC3E}">
        <p14:creationId xmlns:p14="http://schemas.microsoft.com/office/powerpoint/2010/main" val="224581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685800" y="4400640"/>
            <a:ext cx="5486040" cy="3600000"/>
          </a:xfrm>
          <a:prstGeom prst="rect">
            <a:avLst/>
          </a:prstGeom>
        </p:spPr>
        <p:txBody>
          <a:bodyPr/>
          <a:lstStyle/>
          <a:p>
            <a:endParaRPr/>
          </a:p>
        </p:txBody>
      </p:sp>
      <p:sp>
        <p:nvSpPr>
          <p:cNvPr id="127" name="TextShape 2"/>
          <p:cNvSpPr txBox="1"/>
          <p:nvPr/>
        </p:nvSpPr>
        <p:spPr>
          <a:xfrm>
            <a:off x="3884760" y="8685360"/>
            <a:ext cx="2971440" cy="458280"/>
          </a:xfrm>
          <a:prstGeom prst="rect">
            <a:avLst/>
          </a:prstGeom>
        </p:spPr>
        <p:txBody>
          <a:bodyPr anchor="b"/>
          <a:lstStyle/>
          <a:p>
            <a:pPr algn="r">
              <a:lnSpc>
                <a:spcPct val="100000"/>
              </a:lnSpc>
            </a:pPr>
            <a:fld id="{D076C951-B16E-472D-A2DD-6F2163515D79}" type="slidenum">
              <a:rPr lang="en-US" sz="1200">
                <a:solidFill>
                  <a:srgbClr val="000000"/>
                </a:solidFill>
                <a:latin typeface="Calibri"/>
                <a:ea typeface="Calibri"/>
              </a:rPr>
              <a:t>7</a:t>
            </a:fld>
            <a:endParaRPr/>
          </a:p>
        </p:txBody>
      </p:sp>
    </p:spTree>
    <p:extLst>
      <p:ext uri="{BB962C8B-B14F-4D97-AF65-F5344CB8AC3E}">
        <p14:creationId xmlns:p14="http://schemas.microsoft.com/office/powerpoint/2010/main" val="1471954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400640"/>
            <a:ext cx="5486040" cy="3600000"/>
          </a:xfrm>
          <a:prstGeom prst="rect">
            <a:avLst/>
          </a:prstGeom>
        </p:spPr>
        <p:txBody>
          <a:bodyPr/>
          <a:lstStyle/>
          <a:p>
            <a:endParaRPr/>
          </a:p>
        </p:txBody>
      </p:sp>
      <p:sp>
        <p:nvSpPr>
          <p:cNvPr id="129" name="TextShape 2"/>
          <p:cNvSpPr txBox="1"/>
          <p:nvPr/>
        </p:nvSpPr>
        <p:spPr>
          <a:xfrm>
            <a:off x="3884760" y="8685360"/>
            <a:ext cx="2971440" cy="458280"/>
          </a:xfrm>
          <a:prstGeom prst="rect">
            <a:avLst/>
          </a:prstGeom>
        </p:spPr>
        <p:txBody>
          <a:bodyPr anchor="b"/>
          <a:lstStyle/>
          <a:p>
            <a:pPr algn="r">
              <a:lnSpc>
                <a:spcPct val="100000"/>
              </a:lnSpc>
            </a:pPr>
            <a:fld id="{2DCA07D4-74B8-4576-A638-67386D4D4A1C}" type="slidenum">
              <a:rPr lang="en-US" sz="1200">
                <a:solidFill>
                  <a:srgbClr val="000000"/>
                </a:solidFill>
                <a:latin typeface="Calibri"/>
                <a:ea typeface="Calibri"/>
              </a:rPr>
              <a:t>8</a:t>
            </a:fld>
            <a:endParaRPr/>
          </a:p>
        </p:txBody>
      </p:sp>
    </p:spTree>
    <p:extLst>
      <p:ext uri="{BB962C8B-B14F-4D97-AF65-F5344CB8AC3E}">
        <p14:creationId xmlns:p14="http://schemas.microsoft.com/office/powerpoint/2010/main" val="273668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685800" y="4400640"/>
            <a:ext cx="5486040" cy="3600000"/>
          </a:xfrm>
          <a:prstGeom prst="rect">
            <a:avLst/>
          </a:prstGeom>
        </p:spPr>
        <p:txBody>
          <a:bodyPr/>
          <a:lstStyle/>
          <a:p>
            <a:endParaRPr/>
          </a:p>
        </p:txBody>
      </p:sp>
      <p:sp>
        <p:nvSpPr>
          <p:cNvPr id="131" name="TextShape 2"/>
          <p:cNvSpPr txBox="1"/>
          <p:nvPr/>
        </p:nvSpPr>
        <p:spPr>
          <a:xfrm>
            <a:off x="3884760" y="8685360"/>
            <a:ext cx="2971440" cy="458280"/>
          </a:xfrm>
          <a:prstGeom prst="rect">
            <a:avLst/>
          </a:prstGeom>
        </p:spPr>
        <p:txBody>
          <a:bodyPr anchor="b"/>
          <a:lstStyle/>
          <a:p>
            <a:pPr algn="r">
              <a:lnSpc>
                <a:spcPct val="100000"/>
              </a:lnSpc>
            </a:pPr>
            <a:fld id="{4978A4E3-337D-4E6F-8F5B-A6DD4F56CCDF}" type="slidenum">
              <a:rPr lang="en-US" sz="1200">
                <a:solidFill>
                  <a:srgbClr val="000000"/>
                </a:solidFill>
                <a:latin typeface="Calibri"/>
                <a:ea typeface="Calibri"/>
              </a:rPr>
              <a:t>9</a:t>
            </a:fld>
            <a:endParaRPr/>
          </a:p>
        </p:txBody>
      </p:sp>
    </p:spTree>
    <p:extLst>
      <p:ext uri="{BB962C8B-B14F-4D97-AF65-F5344CB8AC3E}">
        <p14:creationId xmlns:p14="http://schemas.microsoft.com/office/powerpoint/2010/main" val="133526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29" name="PlaceHolder 2"/>
          <p:cNvSpPr>
            <a:spLocks noGrp="1"/>
          </p:cNvSpPr>
          <p:nvPr>
            <p:ph type="body"/>
          </p:nvPr>
        </p:nvSpPr>
        <p:spPr>
          <a:xfrm>
            <a:off x="174240" y="1495080"/>
            <a:ext cx="11857680" cy="2233080"/>
          </a:xfrm>
          <a:prstGeom prst="rect">
            <a:avLst/>
          </a:prstGeom>
        </p:spPr>
        <p:txBody>
          <a:bodyPr lIns="0" tIns="0" rIns="0" bIns="0"/>
          <a:lstStyle/>
          <a:p>
            <a:endParaRPr/>
          </a:p>
        </p:txBody>
      </p:sp>
      <p:sp>
        <p:nvSpPr>
          <p:cNvPr id="30" name="PlaceHolder 3"/>
          <p:cNvSpPr>
            <a:spLocks noGrp="1"/>
          </p:cNvSpPr>
          <p:nvPr>
            <p:ph type="body"/>
          </p:nvPr>
        </p:nvSpPr>
        <p:spPr>
          <a:xfrm>
            <a:off x="174240" y="3940560"/>
            <a:ext cx="11857680" cy="22330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32" name="PlaceHolder 2"/>
          <p:cNvSpPr>
            <a:spLocks noGrp="1"/>
          </p:cNvSpPr>
          <p:nvPr>
            <p:ph type="body"/>
          </p:nvPr>
        </p:nvSpPr>
        <p:spPr>
          <a:xfrm>
            <a:off x="174240" y="1495080"/>
            <a:ext cx="5786280" cy="2233080"/>
          </a:xfrm>
          <a:prstGeom prst="rect">
            <a:avLst/>
          </a:prstGeom>
        </p:spPr>
        <p:txBody>
          <a:bodyPr lIns="0" tIns="0" rIns="0" bIns="0"/>
          <a:lstStyle/>
          <a:p>
            <a:endParaRPr/>
          </a:p>
        </p:txBody>
      </p:sp>
      <p:sp>
        <p:nvSpPr>
          <p:cNvPr id="33" name="PlaceHolder 3"/>
          <p:cNvSpPr>
            <a:spLocks noGrp="1"/>
          </p:cNvSpPr>
          <p:nvPr>
            <p:ph type="body"/>
          </p:nvPr>
        </p:nvSpPr>
        <p:spPr>
          <a:xfrm>
            <a:off x="6250320" y="1495080"/>
            <a:ext cx="5786280" cy="2233080"/>
          </a:xfrm>
          <a:prstGeom prst="rect">
            <a:avLst/>
          </a:prstGeom>
        </p:spPr>
        <p:txBody>
          <a:bodyPr lIns="0" tIns="0" rIns="0" bIns="0"/>
          <a:lstStyle/>
          <a:p>
            <a:endParaRPr/>
          </a:p>
        </p:txBody>
      </p:sp>
      <p:sp>
        <p:nvSpPr>
          <p:cNvPr id="34" name="PlaceHolder 4"/>
          <p:cNvSpPr>
            <a:spLocks noGrp="1"/>
          </p:cNvSpPr>
          <p:nvPr>
            <p:ph type="body"/>
          </p:nvPr>
        </p:nvSpPr>
        <p:spPr>
          <a:xfrm>
            <a:off x="6250320" y="3940560"/>
            <a:ext cx="5786280" cy="2233080"/>
          </a:xfrm>
          <a:prstGeom prst="rect">
            <a:avLst/>
          </a:prstGeom>
        </p:spPr>
        <p:txBody>
          <a:bodyPr lIns="0" tIns="0" rIns="0" bIns="0"/>
          <a:lstStyle/>
          <a:p>
            <a:endParaRPr/>
          </a:p>
        </p:txBody>
      </p:sp>
      <p:sp>
        <p:nvSpPr>
          <p:cNvPr id="35" name="PlaceHolder 5"/>
          <p:cNvSpPr>
            <a:spLocks noGrp="1"/>
          </p:cNvSpPr>
          <p:nvPr>
            <p:ph type="body"/>
          </p:nvPr>
        </p:nvSpPr>
        <p:spPr>
          <a:xfrm>
            <a:off x="174240" y="3940560"/>
            <a:ext cx="5786280" cy="22330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37" name="PlaceHolder 2"/>
          <p:cNvSpPr>
            <a:spLocks noGrp="1"/>
          </p:cNvSpPr>
          <p:nvPr>
            <p:ph type="body"/>
          </p:nvPr>
        </p:nvSpPr>
        <p:spPr>
          <a:xfrm>
            <a:off x="174240" y="1495080"/>
            <a:ext cx="11857680" cy="4681800"/>
          </a:xfrm>
          <a:prstGeom prst="rect">
            <a:avLst/>
          </a:prstGeom>
        </p:spPr>
        <p:txBody>
          <a:bodyPr lIns="0" tIns="0" rIns="0" bIns="0"/>
          <a:lstStyle/>
          <a:p>
            <a:endParaRPr/>
          </a:p>
        </p:txBody>
      </p:sp>
      <p:sp>
        <p:nvSpPr>
          <p:cNvPr id="38" name="PlaceHolder 3"/>
          <p:cNvSpPr>
            <a:spLocks noGrp="1"/>
          </p:cNvSpPr>
          <p:nvPr>
            <p:ph type="body"/>
          </p:nvPr>
        </p:nvSpPr>
        <p:spPr>
          <a:xfrm>
            <a:off x="174240" y="1495080"/>
            <a:ext cx="11857680" cy="4681800"/>
          </a:xfrm>
          <a:prstGeom prst="rect">
            <a:avLst/>
          </a:prstGeom>
        </p:spPr>
        <p:txBody>
          <a:bodyPr lIns="0" tIns="0" rIns="0" bIns="0"/>
          <a:lstStyle/>
          <a:p>
            <a:endParaRPr/>
          </a:p>
        </p:txBody>
      </p:sp>
      <p:pic>
        <p:nvPicPr>
          <p:cNvPr id="39" name="Picture 38"/>
          <p:cNvPicPr/>
          <p:nvPr/>
        </p:nvPicPr>
        <p:blipFill>
          <a:blip r:embed="rId2"/>
          <a:stretch>
            <a:fillRect/>
          </a:stretch>
        </p:blipFill>
        <p:spPr>
          <a:xfrm>
            <a:off x="3169080" y="1494720"/>
            <a:ext cx="5867640" cy="4681800"/>
          </a:xfrm>
          <a:prstGeom prst="rect">
            <a:avLst/>
          </a:prstGeom>
          <a:ln>
            <a:noFill/>
          </a:ln>
        </p:spPr>
      </p:pic>
      <p:pic>
        <p:nvPicPr>
          <p:cNvPr id="40" name="Picture 39"/>
          <p:cNvPicPr/>
          <p:nvPr/>
        </p:nvPicPr>
        <p:blipFill>
          <a:blip r:embed="rId2"/>
          <a:stretch>
            <a:fillRect/>
          </a:stretch>
        </p:blipFill>
        <p:spPr>
          <a:xfrm>
            <a:off x="3169080" y="1494720"/>
            <a:ext cx="5867640" cy="46818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49" name="PlaceHolder 2"/>
          <p:cNvSpPr>
            <a:spLocks noGrp="1"/>
          </p:cNvSpPr>
          <p:nvPr>
            <p:ph type="subTitle"/>
          </p:nvPr>
        </p:nvSpPr>
        <p:spPr>
          <a:xfrm>
            <a:off x="174240" y="1495080"/>
            <a:ext cx="11857680" cy="46821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51" name="PlaceHolder 2"/>
          <p:cNvSpPr>
            <a:spLocks noGrp="1"/>
          </p:cNvSpPr>
          <p:nvPr>
            <p:ph type="body"/>
          </p:nvPr>
        </p:nvSpPr>
        <p:spPr>
          <a:xfrm>
            <a:off x="174240" y="1495080"/>
            <a:ext cx="11857680" cy="468180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53" name="PlaceHolder 2"/>
          <p:cNvSpPr>
            <a:spLocks noGrp="1"/>
          </p:cNvSpPr>
          <p:nvPr>
            <p:ph type="body"/>
          </p:nvPr>
        </p:nvSpPr>
        <p:spPr>
          <a:xfrm>
            <a:off x="174240" y="1495080"/>
            <a:ext cx="5786280" cy="4681800"/>
          </a:xfrm>
          <a:prstGeom prst="rect">
            <a:avLst/>
          </a:prstGeom>
        </p:spPr>
        <p:txBody>
          <a:bodyPr lIns="0" tIns="0" rIns="0" bIns="0"/>
          <a:lstStyle/>
          <a:p>
            <a:endParaRPr/>
          </a:p>
        </p:txBody>
      </p:sp>
      <p:sp>
        <p:nvSpPr>
          <p:cNvPr id="54" name="PlaceHolder 3"/>
          <p:cNvSpPr>
            <a:spLocks noGrp="1"/>
          </p:cNvSpPr>
          <p:nvPr>
            <p:ph type="body"/>
          </p:nvPr>
        </p:nvSpPr>
        <p:spPr>
          <a:xfrm>
            <a:off x="6250320" y="1495080"/>
            <a:ext cx="5786280" cy="468180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0" y="0"/>
            <a:ext cx="6095520" cy="132552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0" y="0"/>
            <a:ext cx="6095520" cy="61444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58" name="PlaceHolder 2"/>
          <p:cNvSpPr>
            <a:spLocks noGrp="1"/>
          </p:cNvSpPr>
          <p:nvPr>
            <p:ph type="body"/>
          </p:nvPr>
        </p:nvSpPr>
        <p:spPr>
          <a:xfrm>
            <a:off x="174240" y="1495080"/>
            <a:ext cx="5786280" cy="2233080"/>
          </a:xfrm>
          <a:prstGeom prst="rect">
            <a:avLst/>
          </a:prstGeom>
        </p:spPr>
        <p:txBody>
          <a:bodyPr lIns="0" tIns="0" rIns="0" bIns="0"/>
          <a:lstStyle/>
          <a:p>
            <a:endParaRPr/>
          </a:p>
        </p:txBody>
      </p:sp>
      <p:sp>
        <p:nvSpPr>
          <p:cNvPr id="59" name="PlaceHolder 3"/>
          <p:cNvSpPr>
            <a:spLocks noGrp="1"/>
          </p:cNvSpPr>
          <p:nvPr>
            <p:ph type="body"/>
          </p:nvPr>
        </p:nvSpPr>
        <p:spPr>
          <a:xfrm>
            <a:off x="174240" y="3940560"/>
            <a:ext cx="5786280" cy="2233080"/>
          </a:xfrm>
          <a:prstGeom prst="rect">
            <a:avLst/>
          </a:prstGeom>
        </p:spPr>
        <p:txBody>
          <a:bodyPr lIns="0" tIns="0" rIns="0" bIns="0"/>
          <a:lstStyle/>
          <a:p>
            <a:endParaRPr/>
          </a:p>
        </p:txBody>
      </p:sp>
      <p:sp>
        <p:nvSpPr>
          <p:cNvPr id="60" name="PlaceHolder 4"/>
          <p:cNvSpPr>
            <a:spLocks noGrp="1"/>
          </p:cNvSpPr>
          <p:nvPr>
            <p:ph type="body"/>
          </p:nvPr>
        </p:nvSpPr>
        <p:spPr>
          <a:xfrm>
            <a:off x="6250320" y="1495080"/>
            <a:ext cx="5786280" cy="468180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8" name="PlaceHolder 2"/>
          <p:cNvSpPr>
            <a:spLocks noGrp="1"/>
          </p:cNvSpPr>
          <p:nvPr>
            <p:ph type="subTitle"/>
          </p:nvPr>
        </p:nvSpPr>
        <p:spPr>
          <a:xfrm>
            <a:off x="174240" y="1495080"/>
            <a:ext cx="11857680" cy="46821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62" name="PlaceHolder 2"/>
          <p:cNvSpPr>
            <a:spLocks noGrp="1"/>
          </p:cNvSpPr>
          <p:nvPr>
            <p:ph type="body"/>
          </p:nvPr>
        </p:nvSpPr>
        <p:spPr>
          <a:xfrm>
            <a:off x="174240" y="1495080"/>
            <a:ext cx="5786280" cy="4681800"/>
          </a:xfrm>
          <a:prstGeom prst="rect">
            <a:avLst/>
          </a:prstGeom>
        </p:spPr>
        <p:txBody>
          <a:bodyPr lIns="0" tIns="0" rIns="0" bIns="0"/>
          <a:lstStyle/>
          <a:p>
            <a:endParaRPr/>
          </a:p>
        </p:txBody>
      </p:sp>
      <p:sp>
        <p:nvSpPr>
          <p:cNvPr id="63" name="PlaceHolder 3"/>
          <p:cNvSpPr>
            <a:spLocks noGrp="1"/>
          </p:cNvSpPr>
          <p:nvPr>
            <p:ph type="body"/>
          </p:nvPr>
        </p:nvSpPr>
        <p:spPr>
          <a:xfrm>
            <a:off x="6250320" y="1495080"/>
            <a:ext cx="5786280" cy="2233080"/>
          </a:xfrm>
          <a:prstGeom prst="rect">
            <a:avLst/>
          </a:prstGeom>
        </p:spPr>
        <p:txBody>
          <a:bodyPr lIns="0" tIns="0" rIns="0" bIns="0"/>
          <a:lstStyle/>
          <a:p>
            <a:endParaRPr/>
          </a:p>
        </p:txBody>
      </p:sp>
      <p:sp>
        <p:nvSpPr>
          <p:cNvPr id="64" name="PlaceHolder 4"/>
          <p:cNvSpPr>
            <a:spLocks noGrp="1"/>
          </p:cNvSpPr>
          <p:nvPr>
            <p:ph type="body"/>
          </p:nvPr>
        </p:nvSpPr>
        <p:spPr>
          <a:xfrm>
            <a:off x="6250320" y="3940560"/>
            <a:ext cx="5786280" cy="22330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66" name="PlaceHolder 2"/>
          <p:cNvSpPr>
            <a:spLocks noGrp="1"/>
          </p:cNvSpPr>
          <p:nvPr>
            <p:ph type="body"/>
          </p:nvPr>
        </p:nvSpPr>
        <p:spPr>
          <a:xfrm>
            <a:off x="174240" y="1495080"/>
            <a:ext cx="5786280" cy="2233080"/>
          </a:xfrm>
          <a:prstGeom prst="rect">
            <a:avLst/>
          </a:prstGeom>
        </p:spPr>
        <p:txBody>
          <a:bodyPr lIns="0" tIns="0" rIns="0" bIns="0"/>
          <a:lstStyle/>
          <a:p>
            <a:endParaRPr/>
          </a:p>
        </p:txBody>
      </p:sp>
      <p:sp>
        <p:nvSpPr>
          <p:cNvPr id="67" name="PlaceHolder 3"/>
          <p:cNvSpPr>
            <a:spLocks noGrp="1"/>
          </p:cNvSpPr>
          <p:nvPr>
            <p:ph type="body"/>
          </p:nvPr>
        </p:nvSpPr>
        <p:spPr>
          <a:xfrm>
            <a:off x="6250320" y="1495080"/>
            <a:ext cx="5786280" cy="2233080"/>
          </a:xfrm>
          <a:prstGeom prst="rect">
            <a:avLst/>
          </a:prstGeom>
        </p:spPr>
        <p:txBody>
          <a:bodyPr lIns="0" tIns="0" rIns="0" bIns="0"/>
          <a:lstStyle/>
          <a:p>
            <a:endParaRPr/>
          </a:p>
        </p:txBody>
      </p:sp>
      <p:sp>
        <p:nvSpPr>
          <p:cNvPr id="68" name="PlaceHolder 4"/>
          <p:cNvSpPr>
            <a:spLocks noGrp="1"/>
          </p:cNvSpPr>
          <p:nvPr>
            <p:ph type="body"/>
          </p:nvPr>
        </p:nvSpPr>
        <p:spPr>
          <a:xfrm>
            <a:off x="174240" y="3940560"/>
            <a:ext cx="11857680" cy="22330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70" name="PlaceHolder 2"/>
          <p:cNvSpPr>
            <a:spLocks noGrp="1"/>
          </p:cNvSpPr>
          <p:nvPr>
            <p:ph type="body"/>
          </p:nvPr>
        </p:nvSpPr>
        <p:spPr>
          <a:xfrm>
            <a:off x="174240" y="1495080"/>
            <a:ext cx="11857680" cy="2233080"/>
          </a:xfrm>
          <a:prstGeom prst="rect">
            <a:avLst/>
          </a:prstGeom>
        </p:spPr>
        <p:txBody>
          <a:bodyPr lIns="0" tIns="0" rIns="0" bIns="0"/>
          <a:lstStyle/>
          <a:p>
            <a:endParaRPr/>
          </a:p>
        </p:txBody>
      </p:sp>
      <p:sp>
        <p:nvSpPr>
          <p:cNvPr id="71" name="PlaceHolder 3"/>
          <p:cNvSpPr>
            <a:spLocks noGrp="1"/>
          </p:cNvSpPr>
          <p:nvPr>
            <p:ph type="body"/>
          </p:nvPr>
        </p:nvSpPr>
        <p:spPr>
          <a:xfrm>
            <a:off x="174240" y="3940560"/>
            <a:ext cx="11857680" cy="22330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73" name="PlaceHolder 2"/>
          <p:cNvSpPr>
            <a:spLocks noGrp="1"/>
          </p:cNvSpPr>
          <p:nvPr>
            <p:ph type="body"/>
          </p:nvPr>
        </p:nvSpPr>
        <p:spPr>
          <a:xfrm>
            <a:off x="174240" y="1495080"/>
            <a:ext cx="5786280" cy="2233080"/>
          </a:xfrm>
          <a:prstGeom prst="rect">
            <a:avLst/>
          </a:prstGeom>
        </p:spPr>
        <p:txBody>
          <a:bodyPr lIns="0" tIns="0" rIns="0" bIns="0"/>
          <a:lstStyle/>
          <a:p>
            <a:endParaRPr/>
          </a:p>
        </p:txBody>
      </p:sp>
      <p:sp>
        <p:nvSpPr>
          <p:cNvPr id="74" name="PlaceHolder 3"/>
          <p:cNvSpPr>
            <a:spLocks noGrp="1"/>
          </p:cNvSpPr>
          <p:nvPr>
            <p:ph type="body"/>
          </p:nvPr>
        </p:nvSpPr>
        <p:spPr>
          <a:xfrm>
            <a:off x="6250320" y="1495080"/>
            <a:ext cx="5786280" cy="2233080"/>
          </a:xfrm>
          <a:prstGeom prst="rect">
            <a:avLst/>
          </a:prstGeom>
        </p:spPr>
        <p:txBody>
          <a:bodyPr lIns="0" tIns="0" rIns="0" bIns="0"/>
          <a:lstStyle/>
          <a:p>
            <a:endParaRPr/>
          </a:p>
        </p:txBody>
      </p:sp>
      <p:sp>
        <p:nvSpPr>
          <p:cNvPr id="75" name="PlaceHolder 4"/>
          <p:cNvSpPr>
            <a:spLocks noGrp="1"/>
          </p:cNvSpPr>
          <p:nvPr>
            <p:ph type="body"/>
          </p:nvPr>
        </p:nvSpPr>
        <p:spPr>
          <a:xfrm>
            <a:off x="6250320" y="3940560"/>
            <a:ext cx="5786280" cy="2233080"/>
          </a:xfrm>
          <a:prstGeom prst="rect">
            <a:avLst/>
          </a:prstGeom>
        </p:spPr>
        <p:txBody>
          <a:bodyPr lIns="0" tIns="0" rIns="0" bIns="0"/>
          <a:lstStyle/>
          <a:p>
            <a:endParaRPr/>
          </a:p>
        </p:txBody>
      </p:sp>
      <p:sp>
        <p:nvSpPr>
          <p:cNvPr id="76" name="PlaceHolder 5"/>
          <p:cNvSpPr>
            <a:spLocks noGrp="1"/>
          </p:cNvSpPr>
          <p:nvPr>
            <p:ph type="body"/>
          </p:nvPr>
        </p:nvSpPr>
        <p:spPr>
          <a:xfrm>
            <a:off x="174240" y="3940560"/>
            <a:ext cx="5786280" cy="22330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78" name="PlaceHolder 2"/>
          <p:cNvSpPr>
            <a:spLocks noGrp="1"/>
          </p:cNvSpPr>
          <p:nvPr>
            <p:ph type="body"/>
          </p:nvPr>
        </p:nvSpPr>
        <p:spPr>
          <a:xfrm>
            <a:off x="174240" y="1495080"/>
            <a:ext cx="11857680" cy="4681800"/>
          </a:xfrm>
          <a:prstGeom prst="rect">
            <a:avLst/>
          </a:prstGeom>
        </p:spPr>
        <p:txBody>
          <a:bodyPr lIns="0" tIns="0" rIns="0" bIns="0"/>
          <a:lstStyle/>
          <a:p>
            <a:endParaRPr/>
          </a:p>
        </p:txBody>
      </p:sp>
      <p:sp>
        <p:nvSpPr>
          <p:cNvPr id="79" name="PlaceHolder 3"/>
          <p:cNvSpPr>
            <a:spLocks noGrp="1"/>
          </p:cNvSpPr>
          <p:nvPr>
            <p:ph type="body"/>
          </p:nvPr>
        </p:nvSpPr>
        <p:spPr>
          <a:xfrm>
            <a:off x="174240" y="1495080"/>
            <a:ext cx="11857680" cy="4681800"/>
          </a:xfrm>
          <a:prstGeom prst="rect">
            <a:avLst/>
          </a:prstGeom>
        </p:spPr>
        <p:txBody>
          <a:bodyPr lIns="0" tIns="0" rIns="0" bIns="0"/>
          <a:lstStyle/>
          <a:p>
            <a:endParaRPr/>
          </a:p>
        </p:txBody>
      </p:sp>
      <p:pic>
        <p:nvPicPr>
          <p:cNvPr id="80" name="Picture 79"/>
          <p:cNvPicPr/>
          <p:nvPr/>
        </p:nvPicPr>
        <p:blipFill>
          <a:blip r:embed="rId2"/>
          <a:stretch>
            <a:fillRect/>
          </a:stretch>
        </p:blipFill>
        <p:spPr>
          <a:xfrm>
            <a:off x="3169080" y="1494720"/>
            <a:ext cx="5867640" cy="4681800"/>
          </a:xfrm>
          <a:prstGeom prst="rect">
            <a:avLst/>
          </a:prstGeom>
          <a:ln>
            <a:noFill/>
          </a:ln>
        </p:spPr>
      </p:pic>
      <p:pic>
        <p:nvPicPr>
          <p:cNvPr id="81" name="Picture 80"/>
          <p:cNvPicPr/>
          <p:nvPr/>
        </p:nvPicPr>
        <p:blipFill>
          <a:blip r:embed="rId2"/>
          <a:stretch>
            <a:fillRect/>
          </a:stretch>
        </p:blipFill>
        <p:spPr>
          <a:xfrm>
            <a:off x="3169080" y="1494720"/>
            <a:ext cx="5867640" cy="468180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10" name="PlaceHolder 2"/>
          <p:cNvSpPr>
            <a:spLocks noGrp="1"/>
          </p:cNvSpPr>
          <p:nvPr>
            <p:ph type="body"/>
          </p:nvPr>
        </p:nvSpPr>
        <p:spPr>
          <a:xfrm>
            <a:off x="174240" y="1495080"/>
            <a:ext cx="11857680" cy="468180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12" name="PlaceHolder 2"/>
          <p:cNvSpPr>
            <a:spLocks noGrp="1"/>
          </p:cNvSpPr>
          <p:nvPr>
            <p:ph type="body"/>
          </p:nvPr>
        </p:nvSpPr>
        <p:spPr>
          <a:xfrm>
            <a:off x="174240" y="1495080"/>
            <a:ext cx="5786280" cy="4681800"/>
          </a:xfrm>
          <a:prstGeom prst="rect">
            <a:avLst/>
          </a:prstGeom>
        </p:spPr>
        <p:txBody>
          <a:bodyPr lIns="0" tIns="0" rIns="0" bIns="0"/>
          <a:lstStyle/>
          <a:p>
            <a:endParaRPr/>
          </a:p>
        </p:txBody>
      </p:sp>
      <p:sp>
        <p:nvSpPr>
          <p:cNvPr id="13" name="PlaceHolder 3"/>
          <p:cNvSpPr>
            <a:spLocks noGrp="1"/>
          </p:cNvSpPr>
          <p:nvPr>
            <p:ph type="body"/>
          </p:nvPr>
        </p:nvSpPr>
        <p:spPr>
          <a:xfrm>
            <a:off x="6250320" y="1495080"/>
            <a:ext cx="5786280" cy="468180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0"/>
            <a:ext cx="6095520" cy="13255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0"/>
            <a:ext cx="6095520" cy="61444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17" name="PlaceHolder 2"/>
          <p:cNvSpPr>
            <a:spLocks noGrp="1"/>
          </p:cNvSpPr>
          <p:nvPr>
            <p:ph type="body"/>
          </p:nvPr>
        </p:nvSpPr>
        <p:spPr>
          <a:xfrm>
            <a:off x="174240" y="1495080"/>
            <a:ext cx="5786280" cy="2233080"/>
          </a:xfrm>
          <a:prstGeom prst="rect">
            <a:avLst/>
          </a:prstGeom>
        </p:spPr>
        <p:txBody>
          <a:bodyPr lIns="0" tIns="0" rIns="0" bIns="0"/>
          <a:lstStyle/>
          <a:p>
            <a:endParaRPr/>
          </a:p>
        </p:txBody>
      </p:sp>
      <p:sp>
        <p:nvSpPr>
          <p:cNvPr id="18" name="PlaceHolder 3"/>
          <p:cNvSpPr>
            <a:spLocks noGrp="1"/>
          </p:cNvSpPr>
          <p:nvPr>
            <p:ph type="body"/>
          </p:nvPr>
        </p:nvSpPr>
        <p:spPr>
          <a:xfrm>
            <a:off x="174240" y="3940560"/>
            <a:ext cx="5786280" cy="2233080"/>
          </a:xfrm>
          <a:prstGeom prst="rect">
            <a:avLst/>
          </a:prstGeom>
        </p:spPr>
        <p:txBody>
          <a:bodyPr lIns="0" tIns="0" rIns="0" bIns="0"/>
          <a:lstStyle/>
          <a:p>
            <a:endParaRPr/>
          </a:p>
        </p:txBody>
      </p:sp>
      <p:sp>
        <p:nvSpPr>
          <p:cNvPr id="19" name="PlaceHolder 4"/>
          <p:cNvSpPr>
            <a:spLocks noGrp="1"/>
          </p:cNvSpPr>
          <p:nvPr>
            <p:ph type="body"/>
          </p:nvPr>
        </p:nvSpPr>
        <p:spPr>
          <a:xfrm>
            <a:off x="6250320" y="1495080"/>
            <a:ext cx="5786280" cy="468180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21" name="PlaceHolder 2"/>
          <p:cNvSpPr>
            <a:spLocks noGrp="1"/>
          </p:cNvSpPr>
          <p:nvPr>
            <p:ph type="body"/>
          </p:nvPr>
        </p:nvSpPr>
        <p:spPr>
          <a:xfrm>
            <a:off x="174240" y="1495080"/>
            <a:ext cx="5786280" cy="4681800"/>
          </a:xfrm>
          <a:prstGeom prst="rect">
            <a:avLst/>
          </a:prstGeom>
        </p:spPr>
        <p:txBody>
          <a:bodyPr lIns="0" tIns="0" rIns="0" bIns="0"/>
          <a:lstStyle/>
          <a:p>
            <a:endParaRPr/>
          </a:p>
        </p:txBody>
      </p:sp>
      <p:sp>
        <p:nvSpPr>
          <p:cNvPr id="22" name="PlaceHolder 3"/>
          <p:cNvSpPr>
            <a:spLocks noGrp="1"/>
          </p:cNvSpPr>
          <p:nvPr>
            <p:ph type="body"/>
          </p:nvPr>
        </p:nvSpPr>
        <p:spPr>
          <a:xfrm>
            <a:off x="6250320" y="1495080"/>
            <a:ext cx="5786280" cy="2233080"/>
          </a:xfrm>
          <a:prstGeom prst="rect">
            <a:avLst/>
          </a:prstGeom>
        </p:spPr>
        <p:txBody>
          <a:bodyPr lIns="0" tIns="0" rIns="0" bIns="0"/>
          <a:lstStyle/>
          <a:p>
            <a:endParaRPr/>
          </a:p>
        </p:txBody>
      </p:sp>
      <p:sp>
        <p:nvSpPr>
          <p:cNvPr id="23" name="PlaceHolder 4"/>
          <p:cNvSpPr>
            <a:spLocks noGrp="1"/>
          </p:cNvSpPr>
          <p:nvPr>
            <p:ph type="body"/>
          </p:nvPr>
        </p:nvSpPr>
        <p:spPr>
          <a:xfrm>
            <a:off x="6250320" y="3940560"/>
            <a:ext cx="5786280" cy="22330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6095520" cy="1325520"/>
          </a:xfrm>
          <a:prstGeom prst="rect">
            <a:avLst/>
          </a:prstGeom>
        </p:spPr>
        <p:txBody>
          <a:bodyPr lIns="0" tIns="0" rIns="0" bIns="0" anchor="ctr"/>
          <a:lstStyle/>
          <a:p>
            <a:endParaRPr/>
          </a:p>
        </p:txBody>
      </p:sp>
      <p:sp>
        <p:nvSpPr>
          <p:cNvPr id="25" name="PlaceHolder 2"/>
          <p:cNvSpPr>
            <a:spLocks noGrp="1"/>
          </p:cNvSpPr>
          <p:nvPr>
            <p:ph type="body"/>
          </p:nvPr>
        </p:nvSpPr>
        <p:spPr>
          <a:xfrm>
            <a:off x="174240" y="1495080"/>
            <a:ext cx="5786280" cy="2233080"/>
          </a:xfrm>
          <a:prstGeom prst="rect">
            <a:avLst/>
          </a:prstGeom>
        </p:spPr>
        <p:txBody>
          <a:bodyPr lIns="0" tIns="0" rIns="0" bIns="0"/>
          <a:lstStyle/>
          <a:p>
            <a:endParaRPr/>
          </a:p>
        </p:txBody>
      </p:sp>
      <p:sp>
        <p:nvSpPr>
          <p:cNvPr id="26" name="PlaceHolder 3"/>
          <p:cNvSpPr>
            <a:spLocks noGrp="1"/>
          </p:cNvSpPr>
          <p:nvPr>
            <p:ph type="body"/>
          </p:nvPr>
        </p:nvSpPr>
        <p:spPr>
          <a:xfrm>
            <a:off x="6250320" y="1495080"/>
            <a:ext cx="5786280" cy="2233080"/>
          </a:xfrm>
          <a:prstGeom prst="rect">
            <a:avLst/>
          </a:prstGeom>
        </p:spPr>
        <p:txBody>
          <a:bodyPr lIns="0" tIns="0" rIns="0" bIns="0"/>
          <a:lstStyle/>
          <a:p>
            <a:endParaRPr/>
          </a:p>
        </p:txBody>
      </p:sp>
      <p:sp>
        <p:nvSpPr>
          <p:cNvPr id="27" name="PlaceHolder 4"/>
          <p:cNvSpPr>
            <a:spLocks noGrp="1"/>
          </p:cNvSpPr>
          <p:nvPr>
            <p:ph type="body"/>
          </p:nvPr>
        </p:nvSpPr>
        <p:spPr>
          <a:xfrm>
            <a:off x="174240" y="3940560"/>
            <a:ext cx="11857680" cy="22330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1219320" y="0"/>
            <a:ext cx="10665360" cy="182520"/>
          </a:xfrm>
          <a:prstGeom prst="rect">
            <a:avLst/>
          </a:prstGeom>
          <a:solidFill>
            <a:srgbClr val="D8D8D8"/>
          </a:solidFill>
          <a:ln>
            <a:noFill/>
          </a:ln>
        </p:spPr>
      </p:sp>
      <p:sp>
        <p:nvSpPr>
          <p:cNvPr id="8" name="CustomShape 2"/>
          <p:cNvSpPr/>
          <p:nvPr/>
        </p:nvSpPr>
        <p:spPr>
          <a:xfrm>
            <a:off x="1219320" y="6675120"/>
            <a:ext cx="10665360" cy="182520"/>
          </a:xfrm>
          <a:prstGeom prst="rect">
            <a:avLst/>
          </a:prstGeom>
          <a:solidFill>
            <a:srgbClr val="E5E5E5"/>
          </a:solidFill>
          <a:ln>
            <a:noFill/>
          </a:ln>
        </p:spPr>
      </p:sp>
      <p:sp>
        <p:nvSpPr>
          <p:cNvPr id="2" name="PlaceHolder 3"/>
          <p:cNvSpPr>
            <a:spLocks noGrp="1"/>
          </p:cNvSpPr>
          <p:nvPr>
            <p:ph type="title"/>
          </p:nvPr>
        </p:nvSpPr>
        <p:spPr>
          <a:xfrm>
            <a:off x="0" y="2157480"/>
            <a:ext cx="11886840" cy="877320"/>
          </a:xfrm>
          <a:prstGeom prst="rect">
            <a:avLst/>
          </a:prstGeom>
        </p:spPr>
        <p:txBody>
          <a:bodyPr tIns="91440" bIns="91440" anchor="ctr"/>
          <a:lstStyle/>
          <a:p>
            <a:r>
              <a:rPr lang="en-US" sz="3600">
                <a:latin typeface="Arial"/>
              </a:rPr>
              <a:t>Click to edit the title text format</a:t>
            </a:r>
            <a:endParaRPr/>
          </a:p>
        </p:txBody>
      </p:sp>
      <p:sp>
        <p:nvSpPr>
          <p:cNvPr id="3" name="PlaceHolder 4"/>
          <p:cNvSpPr>
            <a:spLocks noGrp="1"/>
          </p:cNvSpPr>
          <p:nvPr>
            <p:ph type="dt"/>
          </p:nvPr>
        </p:nvSpPr>
        <p:spPr>
          <a:xfrm>
            <a:off x="8773560" y="188280"/>
            <a:ext cx="2844360" cy="364680"/>
          </a:xfrm>
          <a:prstGeom prst="rect">
            <a:avLst/>
          </a:prstGeom>
        </p:spPr>
        <p:txBody>
          <a:bodyPr tIns="91440" bIns="91440" anchor="ctr"/>
          <a:lstStyle/>
          <a:p>
            <a:endParaRPr/>
          </a:p>
        </p:txBody>
      </p:sp>
      <p:sp>
        <p:nvSpPr>
          <p:cNvPr id="4" name="PlaceHolder 5"/>
          <p:cNvSpPr>
            <a:spLocks noGrp="1"/>
          </p:cNvSpPr>
          <p:nvPr>
            <p:ph type="ftr"/>
          </p:nvPr>
        </p:nvSpPr>
        <p:spPr>
          <a:xfrm>
            <a:off x="1494000" y="188280"/>
            <a:ext cx="3860280" cy="364680"/>
          </a:xfrm>
          <a:prstGeom prst="rect">
            <a:avLst/>
          </a:prstGeom>
        </p:spPr>
        <p:txBody>
          <a:bodyPr tIns="91440" bIns="91440" anchor="ctr"/>
          <a:lstStyle/>
          <a:p>
            <a:endParaRPr/>
          </a:p>
        </p:txBody>
      </p:sp>
      <p:sp>
        <p:nvSpPr>
          <p:cNvPr id="5" name="PlaceHolder 6"/>
          <p:cNvSpPr>
            <a:spLocks noGrp="1"/>
          </p:cNvSpPr>
          <p:nvPr>
            <p:ph type="sldNum"/>
          </p:nvPr>
        </p:nvSpPr>
        <p:spPr>
          <a:xfrm>
            <a:off x="11719800" y="6568920"/>
            <a:ext cx="609120" cy="364680"/>
          </a:xfrm>
          <a:prstGeom prst="rect">
            <a:avLst/>
          </a:prstGeom>
        </p:spPr>
        <p:txBody>
          <a:bodyPr anchor="ctr"/>
          <a:lstStyle/>
          <a:p>
            <a:pPr algn="ctr">
              <a:lnSpc>
                <a:spcPct val="100000"/>
              </a:lnSpc>
            </a:pPr>
            <a:fld id="{9970D678-1207-4769-8254-37654F448033}" type="slidenum">
              <a:rPr lang="en-US" sz="800">
                <a:solidFill>
                  <a:srgbClr val="595959"/>
                </a:solidFill>
                <a:latin typeface="Questrial"/>
                <a:ea typeface="Questrial"/>
              </a:rPr>
              <a:t>‹#›</a:t>
            </a:fld>
            <a:endParaRPr/>
          </a:p>
        </p:txBody>
      </p:sp>
      <p:sp>
        <p:nvSpPr>
          <p:cNvPr id="6" name="PlaceHolder 7"/>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1219320" y="0"/>
            <a:ext cx="10665360" cy="182520"/>
          </a:xfrm>
          <a:prstGeom prst="rect">
            <a:avLst/>
          </a:prstGeom>
          <a:solidFill>
            <a:srgbClr val="D8D8D8"/>
          </a:solidFill>
          <a:ln>
            <a:noFill/>
          </a:ln>
        </p:spPr>
      </p:sp>
      <p:sp>
        <p:nvSpPr>
          <p:cNvPr id="42" name="CustomShape 2"/>
          <p:cNvSpPr/>
          <p:nvPr/>
        </p:nvSpPr>
        <p:spPr>
          <a:xfrm>
            <a:off x="1219320" y="6675120"/>
            <a:ext cx="10665360" cy="182520"/>
          </a:xfrm>
          <a:prstGeom prst="rect">
            <a:avLst/>
          </a:prstGeom>
          <a:solidFill>
            <a:srgbClr val="E5E5E5"/>
          </a:solidFill>
          <a:ln>
            <a:noFill/>
          </a:ln>
        </p:spPr>
      </p:sp>
      <p:sp>
        <p:nvSpPr>
          <p:cNvPr id="43" name="PlaceHolder 3"/>
          <p:cNvSpPr>
            <a:spLocks noGrp="1"/>
          </p:cNvSpPr>
          <p:nvPr>
            <p:ph type="title"/>
          </p:nvPr>
        </p:nvSpPr>
        <p:spPr>
          <a:xfrm>
            <a:off x="0" y="0"/>
            <a:ext cx="6095520" cy="1325160"/>
          </a:xfrm>
          <a:prstGeom prst="rect">
            <a:avLst/>
          </a:prstGeom>
        </p:spPr>
        <p:txBody>
          <a:bodyPr tIns="91440" bIns="91440"/>
          <a:lstStyle/>
          <a:p>
            <a:r>
              <a:rPr lang="en-US" sz="2000">
                <a:latin typeface="Arial"/>
              </a:rPr>
              <a:t>Click to edit the title text format</a:t>
            </a:r>
            <a:endParaRPr/>
          </a:p>
        </p:txBody>
      </p:sp>
      <p:sp>
        <p:nvSpPr>
          <p:cNvPr id="44" name="PlaceHolder 4"/>
          <p:cNvSpPr>
            <a:spLocks noGrp="1"/>
          </p:cNvSpPr>
          <p:nvPr>
            <p:ph type="body"/>
          </p:nvPr>
        </p:nvSpPr>
        <p:spPr>
          <a:xfrm>
            <a:off x="174240" y="1495080"/>
            <a:ext cx="11857680" cy="4681800"/>
          </a:xfrm>
          <a:prstGeom prst="rect">
            <a:avLst/>
          </a:prstGeom>
        </p:spPr>
        <p:txBody>
          <a:bodyPr tIns="91440" bIns="91440"/>
          <a:lstStyle/>
          <a:p>
            <a:pPr>
              <a:buSzPct val="45000"/>
              <a:buFont typeface="StarSymbol"/>
              <a:buChar char=""/>
            </a:pPr>
            <a:r>
              <a:rPr lang="en-US" sz="2000">
                <a:latin typeface="Arial"/>
              </a:rPr>
              <a:t>Click to edit the outline text format</a:t>
            </a:r>
            <a:endParaRPr/>
          </a:p>
          <a:p>
            <a:pPr lvl="1">
              <a:buSzPct val="75000"/>
              <a:buFont typeface="StarSymbol"/>
              <a:buChar char=""/>
            </a:pPr>
            <a:r>
              <a:rPr lang="en-US" sz="20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45" name="PlaceHolder 5"/>
          <p:cNvSpPr>
            <a:spLocks noGrp="1"/>
          </p:cNvSpPr>
          <p:nvPr>
            <p:ph type="ftr"/>
          </p:nvPr>
        </p:nvSpPr>
        <p:spPr>
          <a:xfrm>
            <a:off x="0" y="6356520"/>
            <a:ext cx="6095520" cy="501120"/>
          </a:xfrm>
          <a:prstGeom prst="rect">
            <a:avLst/>
          </a:prstGeom>
        </p:spPr>
        <p:txBody>
          <a:bodyPr tIns="91440" bIns="91440" anchor="ctr"/>
          <a:lstStyle/>
          <a:p>
            <a:endParaRPr/>
          </a:p>
        </p:txBody>
      </p:sp>
      <p:sp>
        <p:nvSpPr>
          <p:cNvPr id="46" name="PlaceHolder 6"/>
          <p:cNvSpPr>
            <a:spLocks noGrp="1"/>
          </p:cNvSpPr>
          <p:nvPr>
            <p:ph type="sldNum"/>
          </p:nvPr>
        </p:nvSpPr>
        <p:spPr>
          <a:xfrm>
            <a:off x="6095880" y="6356520"/>
            <a:ext cx="6095520" cy="501120"/>
          </a:xfrm>
          <a:prstGeom prst="rect">
            <a:avLst/>
          </a:prstGeom>
        </p:spPr>
        <p:txBody>
          <a:bodyPr anchor="ctr"/>
          <a:lstStyle/>
          <a:p>
            <a:pPr>
              <a:lnSpc>
                <a:spcPct val="100000"/>
              </a:lnSpc>
            </a:pPr>
            <a:r>
              <a:rPr lang="en-US" sz="800">
                <a:solidFill>
                  <a:srgbClr val="000000"/>
                </a:solidFill>
                <a:latin typeface="Questrial"/>
                <a:ea typeface="Questrial"/>
              </a:rPr>
              <a:t>Page </a:t>
            </a:r>
            <a:fld id="{AAD4256B-33B9-4413-9BFB-ED00A4DF8580}" type="slidenum">
              <a:rPr lang="en-US" sz="800">
                <a:solidFill>
                  <a:srgbClr val="000000"/>
                </a:solidFill>
                <a:latin typeface="Questrial"/>
                <a:ea typeface="Questrial"/>
              </a:rPr>
              <a:t>‹#›</a:t>
            </a:fld>
            <a:r>
              <a:rPr lang="en-US" sz="800">
                <a:solidFill>
                  <a:srgbClr val="000000"/>
                </a:solidFill>
                <a:latin typeface="Questrial"/>
                <a:ea typeface="Questrial"/>
              </a:rPr>
              <a:t> of 14 </a:t>
            </a:r>
            <a:endParaRPr/>
          </a:p>
        </p:txBody>
      </p:sp>
      <p:sp>
        <p:nvSpPr>
          <p:cNvPr id="47" name="PlaceHolder 7"/>
          <p:cNvSpPr>
            <a:spLocks noGrp="1"/>
          </p:cNvSpPr>
          <p:nvPr>
            <p:ph type="body"/>
          </p:nvPr>
        </p:nvSpPr>
        <p:spPr>
          <a:xfrm>
            <a:off x="6095880" y="0"/>
            <a:ext cx="6095520" cy="1325160"/>
          </a:xfrm>
          <a:prstGeom prst="rect">
            <a:avLst/>
          </a:prstGeom>
        </p:spPr>
        <p:txBody>
          <a:bodyPr tIns="91440" bIns="91440"/>
          <a:lstStyle/>
          <a:p>
            <a:pPr>
              <a:buSzPct val="45000"/>
              <a:buFont typeface="StarSymbol"/>
              <a:buChar char=""/>
            </a:pPr>
            <a:r>
              <a:rPr lang="en-US" sz="2000">
                <a:latin typeface="Arial"/>
              </a:rPr>
              <a:t>Click to edit the outline text format</a:t>
            </a:r>
            <a:endParaRPr/>
          </a:p>
          <a:p>
            <a:pPr lvl="1">
              <a:buSzPct val="75000"/>
              <a:buFont typeface="StarSymbol"/>
              <a:buChar char=""/>
            </a:pPr>
            <a:r>
              <a:rPr lang="en-US" sz="20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0" y="2157480"/>
            <a:ext cx="11886840" cy="877320"/>
          </a:xfrm>
          <a:prstGeom prst="rect">
            <a:avLst/>
          </a:prstGeom>
        </p:spPr>
        <p:txBody>
          <a:bodyPr lIns="1188720" rIns="274320" anchor="ctr"/>
          <a:lstStyle/>
          <a:p>
            <a:pPr>
              <a:lnSpc>
                <a:spcPct val="100000"/>
              </a:lnSpc>
            </a:pPr>
            <a:r>
              <a:rPr lang="en-US" sz="3600">
                <a:solidFill>
                  <a:srgbClr val="FFFFFF"/>
                </a:solidFill>
                <a:latin typeface="Questrial"/>
                <a:ea typeface="Questrial"/>
              </a:rPr>
              <a:t>CS 202 Lab 4</a:t>
            </a:r>
            <a:endParaRPr/>
          </a:p>
        </p:txBody>
      </p:sp>
      <p:sp>
        <p:nvSpPr>
          <p:cNvPr id="88" name="TextShape 2"/>
          <p:cNvSpPr txBox="1"/>
          <p:nvPr/>
        </p:nvSpPr>
        <p:spPr>
          <a:xfrm>
            <a:off x="1219320" y="3034440"/>
            <a:ext cx="10667520" cy="3823200"/>
          </a:xfrm>
          <a:prstGeom prst="rect">
            <a:avLst/>
          </a:prstGeom>
        </p:spPr>
        <p:txBody>
          <a:bodyPr lIns="292680" tIns="91440" rIns="274320" bIns="91440"/>
          <a:lstStyle/>
          <a:p>
            <a:pPr>
              <a:lnSpc>
                <a:spcPct val="100000"/>
              </a:lnSpc>
            </a:pPr>
            <a:endParaRPr dirty="0"/>
          </a:p>
          <a:p>
            <a:pPr>
              <a:lnSpc>
                <a:spcPct val="100000"/>
              </a:lnSpc>
            </a:pPr>
            <a:r>
              <a:rPr lang="en-US" sz="2400" smtClean="0">
                <a:solidFill>
                  <a:srgbClr val="595959"/>
                </a:solidFill>
                <a:latin typeface="Questrial"/>
                <a:ea typeface="Questrial"/>
              </a:rPr>
              <a:t>02/14/2019</a:t>
            </a:r>
            <a:endParaRPr/>
          </a:p>
        </p:txBody>
      </p:sp>
      <p:sp>
        <p:nvSpPr>
          <p:cNvPr id="89" name="TextShape 3"/>
          <p:cNvSpPr txBox="1"/>
          <p:nvPr/>
        </p:nvSpPr>
        <p:spPr>
          <a:xfrm>
            <a:off x="11719800" y="6568920"/>
            <a:ext cx="609120" cy="364680"/>
          </a:xfrm>
          <a:prstGeom prst="rect">
            <a:avLst/>
          </a:prstGeom>
        </p:spPr>
        <p:txBody>
          <a:bodyPr anchor="ctr"/>
          <a:lstStyle/>
          <a:p>
            <a:pPr algn="ctr">
              <a:lnSpc>
                <a:spcPct val="100000"/>
              </a:lnSpc>
            </a:pPr>
            <a:fld id="{1B306A9D-7027-4B9C-A31C-4E2D07E58DB5}" type="slidenum">
              <a:rPr lang="en-US" sz="800">
                <a:solidFill>
                  <a:srgbClr val="595959"/>
                </a:solidFill>
                <a:latin typeface="Questrial"/>
                <a:ea typeface="Questrial"/>
              </a:rPr>
              <a:t>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63400" y="1495080"/>
            <a:ext cx="10929960" cy="4681800"/>
          </a:xfrm>
          <a:prstGeom prst="rect">
            <a:avLst/>
          </a:prstGeom>
        </p:spPr>
        <p:txBody>
          <a:bodyPr/>
          <a:lstStyle/>
          <a:p>
            <a:pPr>
              <a:lnSpc>
                <a:spcPct val="100000"/>
              </a:lnSpc>
              <a:buFont typeface="Noto Sans Symbols"/>
              <a:buChar char="⬜"/>
            </a:pPr>
            <a:r>
              <a:rPr lang="en-US" sz="2400">
                <a:solidFill>
                  <a:srgbClr val="000000"/>
                </a:solidFill>
                <a:latin typeface="Questrial"/>
                <a:ea typeface="Questrial"/>
              </a:rPr>
              <a:t>Is a Linux tool that can automatically detect memory management bugs in detail</a:t>
            </a:r>
            <a:endParaRPr/>
          </a:p>
          <a:p>
            <a:pPr>
              <a:lnSpc>
                <a:spcPct val="100000"/>
              </a:lnSpc>
              <a:buFont typeface="Noto Sans Symbols"/>
              <a:buChar char="⬜"/>
            </a:pPr>
            <a:r>
              <a:rPr lang="en-US" sz="2400">
                <a:solidFill>
                  <a:srgbClr val="000000"/>
                </a:solidFill>
                <a:latin typeface="Questrial"/>
                <a:ea typeface="Questrial"/>
              </a:rPr>
              <a:t>Checks for:</a:t>
            </a:r>
            <a:endParaRPr/>
          </a:p>
          <a:p>
            <a:pPr lvl="1">
              <a:lnSpc>
                <a:spcPct val="100000"/>
              </a:lnSpc>
              <a:buFont typeface="Noto Sans Symbols"/>
              <a:buChar char="⬜"/>
            </a:pPr>
            <a:r>
              <a:rPr lang="en-US" sz="2000">
                <a:solidFill>
                  <a:srgbClr val="000000"/>
                </a:solidFill>
                <a:latin typeface="Questrial"/>
                <a:ea typeface="Questrial"/>
              </a:rPr>
              <a:t>Uninitialized memory</a:t>
            </a:r>
            <a:endParaRPr/>
          </a:p>
          <a:p>
            <a:pPr lvl="1">
              <a:lnSpc>
                <a:spcPct val="100000"/>
              </a:lnSpc>
              <a:buFont typeface="Noto Sans Symbols"/>
              <a:buChar char="⬜"/>
            </a:pPr>
            <a:r>
              <a:rPr lang="en-US" sz="2000">
                <a:solidFill>
                  <a:srgbClr val="000000"/>
                </a:solidFill>
                <a:latin typeface="Questrial"/>
                <a:ea typeface="Questrial"/>
              </a:rPr>
              <a:t>Reading/Writing memory after it has been deallocated</a:t>
            </a:r>
            <a:endParaRPr/>
          </a:p>
          <a:p>
            <a:pPr lvl="1">
              <a:lnSpc>
                <a:spcPct val="100000"/>
              </a:lnSpc>
              <a:buFont typeface="Noto Sans Symbols"/>
              <a:buChar char="⬜"/>
            </a:pPr>
            <a:r>
              <a:rPr lang="en-US" sz="2000">
                <a:solidFill>
                  <a:srgbClr val="000000"/>
                </a:solidFill>
                <a:latin typeface="Questrial"/>
                <a:ea typeface="Questrial"/>
              </a:rPr>
              <a:t>Memory leaks</a:t>
            </a:r>
            <a:endParaRPr/>
          </a:p>
          <a:p>
            <a:pPr>
              <a:lnSpc>
                <a:spcPct val="100000"/>
              </a:lnSpc>
              <a:buFont typeface="Noto Sans Symbols"/>
              <a:buChar char="⬜"/>
            </a:pPr>
            <a:r>
              <a:rPr lang="en-US" sz="2400">
                <a:solidFill>
                  <a:srgbClr val="000000"/>
                </a:solidFill>
                <a:latin typeface="Questrial"/>
                <a:ea typeface="Questrial"/>
              </a:rPr>
              <a:t>To install Valgrind</a:t>
            </a:r>
            <a:endParaRPr/>
          </a:p>
          <a:p>
            <a:pPr lvl="1">
              <a:lnSpc>
                <a:spcPct val="100000"/>
              </a:lnSpc>
              <a:buFont typeface="Noto Sans Symbols"/>
              <a:buChar char="⬜"/>
            </a:pPr>
            <a:r>
              <a:rPr lang="en-US" sz="2000">
                <a:solidFill>
                  <a:srgbClr val="00B050"/>
                </a:solidFill>
                <a:latin typeface="Questrial"/>
                <a:ea typeface="Questrial"/>
              </a:rPr>
              <a:t>sudo apt-get install valgrind</a:t>
            </a:r>
            <a:endParaRPr/>
          </a:p>
          <a:p>
            <a:pPr lvl="1">
              <a:lnSpc>
                <a:spcPct val="100000"/>
              </a:lnSpc>
              <a:buFont typeface="Noto Sans Symbols"/>
              <a:buChar char="⬜"/>
            </a:pPr>
            <a:r>
              <a:rPr lang="en-US" sz="2000">
                <a:solidFill>
                  <a:srgbClr val="000000"/>
                </a:solidFill>
                <a:latin typeface="Questrial"/>
                <a:ea typeface="Questrial"/>
              </a:rPr>
              <a:t>Already installed in the ECC</a:t>
            </a:r>
            <a:endParaRPr/>
          </a:p>
          <a:p>
            <a:endParaRPr/>
          </a:p>
        </p:txBody>
      </p:sp>
      <p:sp>
        <p:nvSpPr>
          <p:cNvPr id="107"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Valgrind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63400" y="1495080"/>
            <a:ext cx="10929960" cy="4681800"/>
          </a:xfrm>
          <a:prstGeom prst="rect">
            <a:avLst/>
          </a:prstGeom>
        </p:spPr>
        <p:txBody>
          <a:bodyPr/>
          <a:lstStyle/>
          <a:p>
            <a:pPr>
              <a:lnSpc>
                <a:spcPct val="100000"/>
              </a:lnSpc>
              <a:buFont typeface="Noto Sans Symbols"/>
              <a:buChar char="⬜"/>
            </a:pPr>
            <a:r>
              <a:rPr lang="en-US" sz="2400">
                <a:solidFill>
                  <a:srgbClr val="000000"/>
                </a:solidFill>
                <a:latin typeface="Questrial"/>
                <a:ea typeface="Questrial"/>
              </a:rPr>
              <a:t>Compile your program as normal</a:t>
            </a:r>
            <a:endParaRPr/>
          </a:p>
          <a:p>
            <a:pPr>
              <a:lnSpc>
                <a:spcPct val="100000"/>
              </a:lnSpc>
              <a:buFont typeface="Noto Sans Symbols"/>
              <a:buChar char="⬜"/>
            </a:pPr>
            <a:r>
              <a:rPr lang="en-US" sz="2400">
                <a:solidFill>
                  <a:srgbClr val="000000"/>
                </a:solidFill>
                <a:latin typeface="Questrial"/>
                <a:ea typeface="Questrial"/>
              </a:rPr>
              <a:t>To run type in the terminal:</a:t>
            </a:r>
            <a:endParaRPr/>
          </a:p>
          <a:p>
            <a:pPr lvl="1">
              <a:lnSpc>
                <a:spcPct val="100000"/>
              </a:lnSpc>
              <a:buFont typeface="Noto Sans Symbols"/>
              <a:buChar char="⬜"/>
            </a:pPr>
            <a:r>
              <a:rPr lang="en-US" sz="2000">
                <a:solidFill>
                  <a:srgbClr val="00B050"/>
                </a:solidFill>
                <a:latin typeface="Questrial"/>
                <a:ea typeface="Questrial"/>
              </a:rPr>
              <a:t>valgrind ./executable</a:t>
            </a:r>
            <a:endParaRPr/>
          </a:p>
          <a:p>
            <a:pPr>
              <a:lnSpc>
                <a:spcPct val="100000"/>
              </a:lnSpc>
              <a:buFont typeface="Noto Sans Symbols"/>
              <a:buChar char="⬜"/>
            </a:pPr>
            <a:r>
              <a:rPr lang="en-US" sz="2400">
                <a:solidFill>
                  <a:srgbClr val="000000"/>
                </a:solidFill>
                <a:latin typeface="Questrial"/>
                <a:ea typeface="Questrial"/>
              </a:rPr>
              <a:t>Run your program normally and on exit the details of your program is shown</a:t>
            </a:r>
            <a:endParaRPr/>
          </a:p>
          <a:p>
            <a:pPr lvl="1">
              <a:lnSpc>
                <a:spcPct val="100000"/>
              </a:lnSpc>
              <a:buFont typeface="Noto Sans Symbols"/>
              <a:buChar char="⬜"/>
            </a:pPr>
            <a:r>
              <a:rPr lang="en-US" sz="2000">
                <a:solidFill>
                  <a:srgbClr val="000000"/>
                </a:solidFill>
                <a:latin typeface="Questrial"/>
                <a:ea typeface="Questrial"/>
              </a:rPr>
              <a:t>Shows “</a:t>
            </a:r>
            <a:r>
              <a:rPr lang="en-US" sz="2000" b="1" i="1">
                <a:solidFill>
                  <a:srgbClr val="000000"/>
                </a:solidFill>
                <a:latin typeface="Questrial"/>
                <a:ea typeface="Questrial"/>
              </a:rPr>
              <a:t>All heap blocks were freed -- no leaks are possible</a:t>
            </a:r>
            <a:r>
              <a:rPr lang="en-US" sz="2000">
                <a:solidFill>
                  <a:srgbClr val="000000"/>
                </a:solidFill>
                <a:latin typeface="Questrial"/>
                <a:ea typeface="Questrial"/>
              </a:rPr>
              <a:t>” if there are no memory leaks</a:t>
            </a:r>
            <a:endParaRPr/>
          </a:p>
          <a:p>
            <a:endParaRPr/>
          </a:p>
        </p:txBody>
      </p:sp>
      <p:sp>
        <p:nvSpPr>
          <p:cNvPr id="109"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Using Valgrind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563400" y="1495080"/>
            <a:ext cx="10929960" cy="4681800"/>
          </a:xfrm>
          <a:prstGeom prst="rect">
            <a:avLst/>
          </a:prstGeom>
        </p:spPr>
        <p:txBody>
          <a:bodyPr/>
          <a:lstStyle/>
          <a:p>
            <a:pPr>
              <a:lnSpc>
                <a:spcPct val="100000"/>
              </a:lnSpc>
              <a:buFont typeface="Noto Sans Symbols"/>
              <a:buChar char="⬜"/>
            </a:pPr>
            <a:r>
              <a:rPr lang="en-US" sz="2400">
                <a:solidFill>
                  <a:srgbClr val="000000"/>
                </a:solidFill>
                <a:latin typeface="Questrial"/>
                <a:ea typeface="Questrial"/>
              </a:rPr>
              <a:t>If you encounter a bug in your program and can’t solve it before the due date:</a:t>
            </a:r>
            <a:endParaRPr/>
          </a:p>
          <a:p>
            <a:pPr lvl="1">
              <a:lnSpc>
                <a:spcPct val="100000"/>
              </a:lnSpc>
              <a:buFont typeface="Noto Sans Symbols"/>
              <a:buChar char="⬜"/>
            </a:pPr>
            <a:r>
              <a:rPr lang="en-US" sz="2200">
                <a:solidFill>
                  <a:srgbClr val="000000"/>
                </a:solidFill>
                <a:latin typeface="Questrial"/>
                <a:ea typeface="Questrial"/>
              </a:rPr>
              <a:t>Comment out the section of code that does not work</a:t>
            </a:r>
            <a:endParaRPr/>
          </a:p>
          <a:p>
            <a:pPr lvl="1">
              <a:lnSpc>
                <a:spcPct val="100000"/>
              </a:lnSpc>
              <a:buFont typeface="Noto Sans Symbols"/>
              <a:buChar char="⬜"/>
            </a:pPr>
            <a:r>
              <a:rPr lang="en-US" sz="2200">
                <a:solidFill>
                  <a:srgbClr val="000000"/>
                </a:solidFill>
                <a:latin typeface="Questrial"/>
                <a:ea typeface="Questrial"/>
              </a:rPr>
              <a:t>In your documentation, write where the bug is and what might be the problem</a:t>
            </a:r>
            <a:endParaRPr/>
          </a:p>
          <a:p>
            <a:endParaRPr/>
          </a:p>
        </p:txBody>
      </p:sp>
      <p:sp>
        <p:nvSpPr>
          <p:cNvPr id="111"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Note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30720" y="1495080"/>
            <a:ext cx="10929960" cy="4681800"/>
          </a:xfrm>
          <a:prstGeom prst="rect">
            <a:avLst/>
          </a:prstGeom>
        </p:spPr>
        <p:txBody>
          <a:bodyPr anchor="ctr"/>
          <a:lstStyle/>
          <a:p>
            <a:pPr algn="ctr">
              <a:lnSpc>
                <a:spcPct val="100000"/>
              </a:lnSpc>
            </a:pPr>
            <a:r>
              <a:rPr lang="en-US" sz="3600">
                <a:solidFill>
                  <a:srgbClr val="000000"/>
                </a:solidFill>
                <a:latin typeface="Questrial"/>
                <a:ea typeface="Questrial"/>
              </a:rPr>
              <a:t>Questions</a:t>
            </a:r>
            <a:r>
              <a:rPr lang="en-US" sz="3600">
                <a:solidFill>
                  <a:srgbClr val="000000"/>
                </a:solidFill>
                <a:latin typeface="Arial"/>
                <a:ea typeface="Arial"/>
              </a:rPr>
              <a:t>?</a:t>
            </a:r>
            <a:endParaRPr/>
          </a:p>
        </p:txBody>
      </p:sp>
      <p:sp>
        <p:nvSpPr>
          <p:cNvPr id="113"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Questions</a:t>
            </a:r>
            <a:r>
              <a:rPr lang="en-US" sz="3600">
                <a:solidFill>
                  <a:srgbClr val="FFFFFF"/>
                </a:solidFill>
                <a:latin typeface="Arial"/>
                <a:ea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63400" y="1495080"/>
            <a:ext cx="10929960" cy="5011200"/>
          </a:xfrm>
          <a:prstGeom prst="rect">
            <a:avLst/>
          </a:prstGeom>
        </p:spPr>
        <p:txBody>
          <a:bodyPr/>
          <a:lstStyle/>
          <a:p>
            <a:pPr>
              <a:lnSpc>
                <a:spcPct val="90000"/>
              </a:lnSpc>
            </a:pPr>
            <a:r>
              <a:rPr lang="en-US" sz="3000">
                <a:solidFill>
                  <a:srgbClr val="000000"/>
                </a:solidFill>
                <a:latin typeface="Questrial"/>
                <a:ea typeface="Questrial"/>
              </a:rPr>
              <a:t>“On September 9, 1945, a Harvard technical team looked at Panel F and found something unusual between points in Relay 70. It was a moth, which they promptly removed and taped in the log book. Grace Hopper added the caption "First actual case of bug being found," and that's the first time anyone used the word bug to describe a computer glitch. Naturally, the term debugging followed.”</a:t>
            </a:r>
            <a:endParaRPr/>
          </a:p>
          <a:p>
            <a:pPr>
              <a:lnSpc>
                <a:spcPct val="90000"/>
              </a:lnSpc>
            </a:pPr>
            <a:endParaRPr/>
          </a:p>
          <a:p>
            <a:pPr>
              <a:lnSpc>
                <a:spcPct val="90000"/>
              </a:lnSpc>
            </a:pPr>
            <a:endParaRPr/>
          </a:p>
          <a:p>
            <a:pPr>
              <a:lnSpc>
                <a:spcPct val="90000"/>
              </a:lnSpc>
            </a:pPr>
            <a:r>
              <a:rPr lang="en-US" sz="1900">
                <a:solidFill>
                  <a:srgbClr val="000000"/>
                </a:solidFill>
                <a:latin typeface="Questrial"/>
                <a:ea typeface="Questrial"/>
              </a:rPr>
              <a:t>Source: http://www.computerworld.com/article/2515435/app-development/moth-in-the-machine--debugging-the-origins-of--bug-.html</a:t>
            </a:r>
            <a:endParaRPr/>
          </a:p>
        </p:txBody>
      </p:sp>
      <p:sp>
        <p:nvSpPr>
          <p:cNvPr id="91"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Origin of Bugs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63400" y="1495080"/>
            <a:ext cx="10929960" cy="4681800"/>
          </a:xfrm>
          <a:prstGeom prst="rect">
            <a:avLst/>
          </a:prstGeom>
        </p:spPr>
        <p:txBody>
          <a:bodyPr/>
          <a:lstStyle/>
          <a:p>
            <a:pPr>
              <a:lnSpc>
                <a:spcPct val="100000"/>
              </a:lnSpc>
              <a:buFont typeface="Noto Sans Symbols"/>
              <a:buChar char="⬜"/>
            </a:pPr>
            <a:r>
              <a:rPr lang="en-US" sz="2400" b="1">
                <a:solidFill>
                  <a:srgbClr val="000000"/>
                </a:solidFill>
                <a:latin typeface="Questrial"/>
                <a:ea typeface="Questrial"/>
              </a:rPr>
              <a:t>You will always have bugs in your code</a:t>
            </a:r>
            <a:endParaRPr/>
          </a:p>
          <a:p>
            <a:pPr>
              <a:lnSpc>
                <a:spcPct val="100000"/>
              </a:lnSpc>
            </a:pPr>
            <a:endParaRPr/>
          </a:p>
          <a:p>
            <a:pPr>
              <a:lnSpc>
                <a:spcPct val="100000"/>
              </a:lnSpc>
              <a:buFont typeface="Noto Sans Symbols"/>
              <a:buChar char="⬜"/>
            </a:pPr>
            <a:r>
              <a:rPr lang="en-US" sz="2400">
                <a:solidFill>
                  <a:srgbClr val="000000"/>
                </a:solidFill>
                <a:latin typeface="Questrial"/>
                <a:ea typeface="Questrial"/>
              </a:rPr>
              <a:t>Try to find bugs by reproducing the problem with smaller amounts of data</a:t>
            </a:r>
            <a:endParaRPr/>
          </a:p>
          <a:p>
            <a:pPr>
              <a:lnSpc>
                <a:spcPct val="100000"/>
              </a:lnSpc>
            </a:pPr>
            <a:endParaRPr/>
          </a:p>
          <a:p>
            <a:pPr>
              <a:lnSpc>
                <a:spcPct val="100000"/>
              </a:lnSpc>
              <a:buFont typeface="Noto Sans Symbols"/>
              <a:buChar char="⬜"/>
            </a:pPr>
            <a:r>
              <a:rPr lang="en-US" sz="2400">
                <a:solidFill>
                  <a:srgbClr val="000000"/>
                </a:solidFill>
                <a:latin typeface="Questrial"/>
                <a:ea typeface="Questrial"/>
              </a:rPr>
              <a:t>Should always be able to locate the area where the bug is, even though you can’t figure out what is causing the issue</a:t>
            </a:r>
            <a:endParaRPr/>
          </a:p>
          <a:p>
            <a:endParaRPr/>
          </a:p>
        </p:txBody>
      </p:sp>
      <p:sp>
        <p:nvSpPr>
          <p:cNvPr id="93"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Debugging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63400" y="1495080"/>
            <a:ext cx="10929960" cy="4681800"/>
          </a:xfrm>
          <a:prstGeom prst="rect">
            <a:avLst/>
          </a:prstGeom>
        </p:spPr>
        <p:txBody>
          <a:bodyPr/>
          <a:lstStyle/>
          <a:p>
            <a:pPr>
              <a:lnSpc>
                <a:spcPct val="100000"/>
              </a:lnSpc>
              <a:buFont typeface="Noto Sans Symbols"/>
              <a:buChar char="⬜"/>
            </a:pPr>
            <a:r>
              <a:rPr lang="en-US" sz="2400">
                <a:solidFill>
                  <a:srgbClr val="000000"/>
                </a:solidFill>
                <a:latin typeface="Questrial"/>
                <a:ea typeface="Questrial"/>
              </a:rPr>
              <a:t>Is a specific kind of error caused by accessing memory that you are not allowed to access</a:t>
            </a:r>
            <a:endParaRPr/>
          </a:p>
          <a:p>
            <a:pPr lvl="1">
              <a:lnSpc>
                <a:spcPct val="100000"/>
              </a:lnSpc>
              <a:buFont typeface="Noto Sans Symbols"/>
              <a:buChar char="⬜"/>
            </a:pPr>
            <a:r>
              <a:rPr lang="en-US" sz="2000">
                <a:solidFill>
                  <a:srgbClr val="000000"/>
                </a:solidFill>
                <a:latin typeface="Questrial"/>
                <a:ea typeface="Questrial"/>
              </a:rPr>
              <a:t>It is a mechanism that stops you from corrupting memory used by other programs</a:t>
            </a:r>
            <a:endParaRPr/>
          </a:p>
          <a:p>
            <a:pPr>
              <a:lnSpc>
                <a:spcPct val="100000"/>
              </a:lnSpc>
              <a:buFont typeface="Noto Sans Symbols"/>
              <a:buChar char="⬜"/>
            </a:pPr>
            <a:r>
              <a:rPr lang="en-US" sz="2400">
                <a:solidFill>
                  <a:srgbClr val="000000"/>
                </a:solidFill>
                <a:latin typeface="Questrial"/>
                <a:ea typeface="Questrial"/>
              </a:rPr>
              <a:t>You should automatically think you are doing something wrong with memory if you get a segfault:</a:t>
            </a:r>
            <a:endParaRPr/>
          </a:p>
          <a:p>
            <a:pPr lvl="1">
              <a:lnSpc>
                <a:spcPct val="100000"/>
              </a:lnSpc>
              <a:buFont typeface="Noto Sans Symbols"/>
              <a:buChar char="⬜"/>
            </a:pPr>
            <a:r>
              <a:rPr lang="en-US" sz="2000">
                <a:solidFill>
                  <a:srgbClr val="000000"/>
                </a:solidFill>
                <a:latin typeface="Questrial"/>
                <a:ea typeface="Questrial"/>
              </a:rPr>
              <a:t>Accessing variable that has already been freed</a:t>
            </a:r>
            <a:endParaRPr/>
          </a:p>
          <a:p>
            <a:pPr lvl="1">
              <a:lnSpc>
                <a:spcPct val="100000"/>
              </a:lnSpc>
              <a:buFont typeface="Noto Sans Symbols"/>
              <a:buChar char="⬜"/>
            </a:pPr>
            <a:r>
              <a:rPr lang="en-US" sz="2000">
                <a:solidFill>
                  <a:srgbClr val="000000"/>
                </a:solidFill>
                <a:latin typeface="Questrial"/>
                <a:ea typeface="Questrial"/>
              </a:rPr>
              <a:t>Writing to a read-only portion of the memory</a:t>
            </a:r>
            <a:endParaRPr/>
          </a:p>
          <a:p>
            <a:pPr lvl="1">
              <a:lnSpc>
                <a:spcPct val="100000"/>
              </a:lnSpc>
              <a:buFont typeface="Noto Sans Symbols"/>
              <a:buChar char="⬜"/>
            </a:pPr>
            <a:r>
              <a:rPr lang="en-US" sz="2000">
                <a:solidFill>
                  <a:srgbClr val="000000"/>
                </a:solidFill>
                <a:latin typeface="Questrial"/>
                <a:ea typeface="Questrial"/>
              </a:rPr>
              <a:t>Going out of bounds in an array</a:t>
            </a:r>
            <a:endParaRPr/>
          </a:p>
          <a:p>
            <a:pPr>
              <a:lnSpc>
                <a:spcPct val="100000"/>
              </a:lnSpc>
              <a:buFont typeface="Noto Sans Symbols"/>
              <a:buChar char="⬜"/>
            </a:pPr>
            <a:r>
              <a:rPr lang="en-US" sz="2400">
                <a:solidFill>
                  <a:srgbClr val="000000"/>
                </a:solidFill>
                <a:latin typeface="Questrial"/>
                <a:ea typeface="Questrial"/>
              </a:rPr>
              <a:t>A common way to get a segfault is to dereference a null pointer</a:t>
            </a:r>
            <a:endParaRPr/>
          </a:p>
          <a:p>
            <a:endParaRPr/>
          </a:p>
        </p:txBody>
      </p:sp>
      <p:sp>
        <p:nvSpPr>
          <p:cNvPr id="95"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Segmentation Faults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63400" y="1495080"/>
            <a:ext cx="10929960" cy="5011200"/>
          </a:xfrm>
          <a:prstGeom prst="rect">
            <a:avLst/>
          </a:prstGeom>
        </p:spPr>
        <p:txBody>
          <a:bodyPr/>
          <a:lstStyle/>
          <a:p>
            <a:pPr>
              <a:lnSpc>
                <a:spcPct val="100000"/>
              </a:lnSpc>
              <a:buFont typeface="Noto Sans Symbols"/>
              <a:buChar char="⬜"/>
            </a:pPr>
            <a:r>
              <a:rPr lang="en-US" sz="2400">
                <a:solidFill>
                  <a:srgbClr val="000000"/>
                </a:solidFill>
                <a:latin typeface="Questrial"/>
                <a:ea typeface="Questrial"/>
              </a:rPr>
              <a:t>cout</a:t>
            </a:r>
            <a:endParaRPr/>
          </a:p>
          <a:p>
            <a:pPr lvl="1">
              <a:lnSpc>
                <a:spcPct val="100000"/>
              </a:lnSpc>
              <a:buFont typeface="Noto Sans Symbols"/>
              <a:buChar char="⬜"/>
            </a:pPr>
            <a:r>
              <a:rPr lang="en-US" sz="2000">
                <a:solidFill>
                  <a:srgbClr val="000000"/>
                </a:solidFill>
                <a:latin typeface="Questrial"/>
                <a:ea typeface="Questrial"/>
              </a:rPr>
              <a:t>Print out a message or variable values at different points in the program</a:t>
            </a:r>
            <a:endParaRPr/>
          </a:p>
          <a:p>
            <a:pPr lvl="1">
              <a:lnSpc>
                <a:spcPct val="100000"/>
              </a:lnSpc>
              <a:buFont typeface="Noto Sans Symbols"/>
              <a:buChar char="⬜"/>
            </a:pPr>
            <a:r>
              <a:rPr lang="en-US" sz="2000">
                <a:solidFill>
                  <a:srgbClr val="000000"/>
                </a:solidFill>
                <a:latin typeface="Questrial"/>
                <a:ea typeface="Questrial"/>
              </a:rPr>
              <a:t>Useful for infinite loops</a:t>
            </a:r>
            <a:endParaRPr/>
          </a:p>
          <a:p>
            <a:pPr lvl="1">
              <a:lnSpc>
                <a:spcPct val="100000"/>
              </a:lnSpc>
              <a:buFont typeface="Noto Sans Symbols"/>
              <a:buChar char="⬜"/>
            </a:pPr>
            <a:r>
              <a:rPr lang="en-US" sz="2000">
                <a:solidFill>
                  <a:srgbClr val="000000"/>
                </a:solidFill>
                <a:latin typeface="Questrial"/>
                <a:ea typeface="Questrial"/>
              </a:rPr>
              <a:t>Helps narrow down where issues are by showing where the incorrect values occur</a:t>
            </a:r>
            <a:endParaRPr/>
          </a:p>
          <a:p>
            <a:pPr>
              <a:lnSpc>
                <a:spcPct val="100000"/>
              </a:lnSpc>
              <a:buFont typeface="Noto Sans Symbols"/>
              <a:buChar char="⬜"/>
            </a:pPr>
            <a:r>
              <a:rPr lang="en-US" sz="2400">
                <a:solidFill>
                  <a:srgbClr val="000000"/>
                </a:solidFill>
                <a:latin typeface="Questrial"/>
                <a:ea typeface="Questrial"/>
              </a:rPr>
              <a:t>cin</a:t>
            </a:r>
            <a:endParaRPr/>
          </a:p>
          <a:p>
            <a:pPr lvl="1">
              <a:lnSpc>
                <a:spcPct val="100000"/>
              </a:lnSpc>
              <a:buFont typeface="Noto Sans Symbols"/>
              <a:buChar char="⬜"/>
            </a:pPr>
            <a:r>
              <a:rPr lang="en-US" sz="2000">
                <a:solidFill>
                  <a:srgbClr val="000000"/>
                </a:solidFill>
                <a:latin typeface="Questrial"/>
                <a:ea typeface="Questrial"/>
              </a:rPr>
              <a:t>Can be used to act as a break point in your program</a:t>
            </a:r>
            <a:endParaRPr/>
          </a:p>
          <a:p>
            <a:pPr>
              <a:lnSpc>
                <a:spcPct val="100000"/>
              </a:lnSpc>
              <a:buFont typeface="Noto Sans Symbols"/>
              <a:buChar char="⬜"/>
            </a:pPr>
            <a:r>
              <a:rPr lang="en-US" sz="2400">
                <a:solidFill>
                  <a:srgbClr val="000000"/>
                </a:solidFill>
                <a:latin typeface="Questrial"/>
                <a:ea typeface="Questrial"/>
              </a:rPr>
              <a:t>Commenting out</a:t>
            </a:r>
            <a:endParaRPr/>
          </a:p>
          <a:p>
            <a:pPr lvl="1">
              <a:lnSpc>
                <a:spcPct val="100000"/>
              </a:lnSpc>
              <a:buFont typeface="Noto Sans Symbols"/>
              <a:buChar char="⬜"/>
            </a:pPr>
            <a:r>
              <a:rPr lang="en-US" sz="2000">
                <a:solidFill>
                  <a:srgbClr val="000000"/>
                </a:solidFill>
                <a:latin typeface="Questrial"/>
                <a:ea typeface="Questrial"/>
              </a:rPr>
              <a:t>Comment out functionality to narrow down where problem is</a:t>
            </a:r>
            <a:endParaRPr/>
          </a:p>
          <a:p>
            <a:pPr lvl="1">
              <a:lnSpc>
                <a:spcPct val="100000"/>
              </a:lnSpc>
              <a:buFont typeface="Noto Sans Symbols"/>
              <a:buChar char="⬜"/>
            </a:pPr>
            <a:r>
              <a:rPr lang="en-US" sz="2000">
                <a:solidFill>
                  <a:srgbClr val="000000"/>
                </a:solidFill>
                <a:latin typeface="Questrial"/>
                <a:ea typeface="Questrial"/>
              </a:rPr>
              <a:t>Slowly add in more functionality until the bug is reproduced</a:t>
            </a:r>
            <a:endParaRPr/>
          </a:p>
          <a:p>
            <a:endParaRPr/>
          </a:p>
        </p:txBody>
      </p:sp>
      <p:sp>
        <p:nvSpPr>
          <p:cNvPr id="97"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Debugging Methods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63400" y="1495080"/>
            <a:ext cx="10929960" cy="4681800"/>
          </a:xfrm>
          <a:prstGeom prst="rect">
            <a:avLst/>
          </a:prstGeom>
        </p:spPr>
        <p:txBody>
          <a:bodyPr/>
          <a:lstStyle/>
          <a:p>
            <a:pPr>
              <a:lnSpc>
                <a:spcPct val="100000"/>
              </a:lnSpc>
              <a:buFont typeface="Noto Sans Symbols"/>
              <a:buChar char="⬜"/>
            </a:pPr>
            <a:r>
              <a:rPr lang="en-US" sz="2400">
                <a:solidFill>
                  <a:srgbClr val="000000"/>
                </a:solidFill>
                <a:latin typeface="Questrial"/>
                <a:ea typeface="Questrial"/>
              </a:rPr>
              <a:t>Linux Debuggers:</a:t>
            </a:r>
            <a:endParaRPr/>
          </a:p>
          <a:p>
            <a:pPr lvl="1">
              <a:lnSpc>
                <a:spcPct val="100000"/>
              </a:lnSpc>
              <a:buFont typeface="Noto Sans Symbols"/>
              <a:buChar char="⬜"/>
            </a:pPr>
            <a:r>
              <a:rPr lang="en-US" sz="2000">
                <a:solidFill>
                  <a:srgbClr val="000000"/>
                </a:solidFill>
                <a:latin typeface="Questrial"/>
                <a:ea typeface="Questrial"/>
              </a:rPr>
              <a:t>GDB</a:t>
            </a:r>
            <a:endParaRPr/>
          </a:p>
          <a:p>
            <a:pPr lvl="1">
              <a:lnSpc>
                <a:spcPct val="100000"/>
              </a:lnSpc>
              <a:buFont typeface="Noto Sans Symbols"/>
              <a:buChar char="⬜"/>
            </a:pPr>
            <a:r>
              <a:rPr lang="en-US" sz="2000">
                <a:solidFill>
                  <a:srgbClr val="000000"/>
                </a:solidFill>
                <a:latin typeface="Questrial"/>
                <a:ea typeface="Questrial"/>
              </a:rPr>
              <a:t>DDD (visual interface on top of GDB)</a:t>
            </a:r>
            <a:endParaRPr/>
          </a:p>
          <a:p>
            <a:pPr lvl="1">
              <a:lnSpc>
                <a:spcPct val="100000"/>
              </a:lnSpc>
              <a:buFont typeface="Noto Sans Symbols"/>
              <a:buChar char="⬜"/>
            </a:pPr>
            <a:r>
              <a:rPr lang="en-US" sz="2000">
                <a:solidFill>
                  <a:srgbClr val="000000"/>
                </a:solidFill>
                <a:latin typeface="Questrial"/>
                <a:ea typeface="Questrial"/>
              </a:rPr>
              <a:t>Valgrind – useful to find memory leaks</a:t>
            </a:r>
            <a:endParaRPr/>
          </a:p>
          <a:p>
            <a:endParaRPr/>
          </a:p>
        </p:txBody>
      </p:sp>
      <p:sp>
        <p:nvSpPr>
          <p:cNvPr id="99"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Debuggers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63400" y="1495080"/>
            <a:ext cx="10929960" cy="4681800"/>
          </a:xfrm>
          <a:prstGeom prst="rect">
            <a:avLst/>
          </a:prstGeom>
        </p:spPr>
        <p:txBody>
          <a:bodyPr/>
          <a:lstStyle/>
          <a:p>
            <a:pPr>
              <a:lnSpc>
                <a:spcPct val="100000"/>
              </a:lnSpc>
              <a:buFont typeface="Noto Sans Symbols"/>
              <a:buChar char="⬜"/>
            </a:pPr>
            <a:r>
              <a:rPr lang="en-US" sz="2400">
                <a:solidFill>
                  <a:srgbClr val="000000"/>
                </a:solidFill>
                <a:latin typeface="Questrial"/>
                <a:ea typeface="Questrial"/>
              </a:rPr>
              <a:t>Setting break points</a:t>
            </a:r>
            <a:endParaRPr/>
          </a:p>
          <a:p>
            <a:pPr lvl="1">
              <a:lnSpc>
                <a:spcPct val="100000"/>
              </a:lnSpc>
              <a:buFont typeface="Noto Sans Symbols"/>
              <a:buChar char="⬜"/>
            </a:pPr>
            <a:r>
              <a:rPr lang="en-US" sz="2000">
                <a:solidFill>
                  <a:srgbClr val="000000"/>
                </a:solidFill>
                <a:latin typeface="Questrial"/>
                <a:ea typeface="Questrial"/>
              </a:rPr>
              <a:t>An intentional stop or pause in your program</a:t>
            </a:r>
            <a:endParaRPr/>
          </a:p>
          <a:p>
            <a:endParaRPr/>
          </a:p>
          <a:p>
            <a:pPr>
              <a:lnSpc>
                <a:spcPct val="100000"/>
              </a:lnSpc>
              <a:buFont typeface="Noto Sans Symbols"/>
              <a:buChar char="⬜"/>
            </a:pPr>
            <a:r>
              <a:rPr lang="en-US" sz="2400">
                <a:solidFill>
                  <a:srgbClr val="000000"/>
                </a:solidFill>
                <a:latin typeface="Questrial"/>
                <a:ea typeface="Questrial"/>
              </a:rPr>
              <a:t>Stepping through code</a:t>
            </a:r>
            <a:endParaRPr/>
          </a:p>
          <a:p>
            <a:pPr lvl="1">
              <a:lnSpc>
                <a:spcPct val="100000"/>
              </a:lnSpc>
              <a:buFont typeface="Noto Sans Symbols"/>
              <a:buChar char="⬜"/>
            </a:pPr>
            <a:r>
              <a:rPr lang="en-US" sz="2000">
                <a:solidFill>
                  <a:srgbClr val="000000"/>
                </a:solidFill>
                <a:latin typeface="Questrial"/>
                <a:ea typeface="Questrial"/>
              </a:rPr>
              <a:t>Execute one line of code at a time so you can view how the variables are being changed</a:t>
            </a:r>
            <a:endParaRPr/>
          </a:p>
          <a:p>
            <a:pPr lvl="1">
              <a:lnSpc>
                <a:spcPct val="100000"/>
              </a:lnSpc>
              <a:buFont typeface="Noto Sans Symbols"/>
              <a:buChar char="⬜"/>
            </a:pPr>
            <a:r>
              <a:rPr lang="en-US" sz="2000">
                <a:solidFill>
                  <a:srgbClr val="000000"/>
                </a:solidFill>
                <a:latin typeface="Questrial"/>
                <a:ea typeface="Questrial"/>
              </a:rPr>
              <a:t>Can be used to determine which line is causing segmentation faults or other errors</a:t>
            </a:r>
            <a:endParaRPr/>
          </a:p>
          <a:p>
            <a:endParaRPr/>
          </a:p>
        </p:txBody>
      </p:sp>
      <p:sp>
        <p:nvSpPr>
          <p:cNvPr id="101"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Debuggers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63400" y="1495080"/>
            <a:ext cx="10929960" cy="4681800"/>
          </a:xfrm>
          <a:prstGeom prst="rect">
            <a:avLst/>
          </a:prstGeom>
        </p:spPr>
        <p:txBody>
          <a:bodyPr/>
          <a:lstStyle/>
          <a:p>
            <a:pPr>
              <a:lnSpc>
                <a:spcPct val="100000"/>
              </a:lnSpc>
              <a:buFont typeface="Noto Sans Symbols"/>
              <a:buChar char="⬜"/>
            </a:pPr>
            <a:r>
              <a:rPr lang="en-US" sz="2400">
                <a:solidFill>
                  <a:srgbClr val="000000"/>
                </a:solidFill>
                <a:latin typeface="Questrial"/>
                <a:ea typeface="Questrial"/>
              </a:rPr>
              <a:t>Allows you to see what is going on "inside" another program while it executes </a:t>
            </a:r>
            <a:endParaRPr/>
          </a:p>
          <a:p>
            <a:pPr>
              <a:lnSpc>
                <a:spcPct val="100000"/>
              </a:lnSpc>
              <a:buFont typeface="Noto Sans Symbols"/>
              <a:buChar char="⬜"/>
            </a:pPr>
            <a:r>
              <a:rPr lang="en-US" sz="2400">
                <a:solidFill>
                  <a:srgbClr val="000000"/>
                </a:solidFill>
                <a:latin typeface="Questrial"/>
                <a:ea typeface="Questrial"/>
              </a:rPr>
              <a:t>Can do four main things:</a:t>
            </a:r>
            <a:endParaRPr/>
          </a:p>
          <a:p>
            <a:pPr lvl="1">
              <a:lnSpc>
                <a:spcPct val="100000"/>
              </a:lnSpc>
              <a:buFont typeface="Noto Sans Symbols"/>
              <a:buChar char="⬜"/>
            </a:pPr>
            <a:r>
              <a:rPr lang="en-US" sz="2000">
                <a:solidFill>
                  <a:srgbClr val="000000"/>
                </a:solidFill>
                <a:latin typeface="Questrial"/>
                <a:ea typeface="Questrial"/>
              </a:rPr>
              <a:t>Start your program and specify things that may affect its behavior</a:t>
            </a:r>
            <a:endParaRPr/>
          </a:p>
          <a:p>
            <a:pPr lvl="1">
              <a:lnSpc>
                <a:spcPct val="100000"/>
              </a:lnSpc>
              <a:buFont typeface="Noto Sans Symbols"/>
              <a:buChar char="⬜"/>
            </a:pPr>
            <a:r>
              <a:rPr lang="en-US" sz="2000">
                <a:solidFill>
                  <a:srgbClr val="000000"/>
                </a:solidFill>
                <a:latin typeface="Questrial"/>
                <a:ea typeface="Questrial"/>
              </a:rPr>
              <a:t>Make your program stop on specified conditions</a:t>
            </a:r>
            <a:endParaRPr/>
          </a:p>
          <a:p>
            <a:pPr lvl="1">
              <a:lnSpc>
                <a:spcPct val="100000"/>
              </a:lnSpc>
              <a:buFont typeface="Noto Sans Symbols"/>
              <a:buChar char="⬜"/>
            </a:pPr>
            <a:r>
              <a:rPr lang="en-US" sz="2000">
                <a:solidFill>
                  <a:srgbClr val="000000"/>
                </a:solidFill>
                <a:latin typeface="Questrial"/>
                <a:ea typeface="Questrial"/>
              </a:rPr>
              <a:t>Allows you to examine what has happened when the program has stopped</a:t>
            </a:r>
            <a:endParaRPr/>
          </a:p>
          <a:p>
            <a:pPr lvl="1">
              <a:lnSpc>
                <a:spcPct val="100000"/>
              </a:lnSpc>
              <a:buFont typeface="Noto Sans Symbols"/>
              <a:buChar char="⬜"/>
            </a:pPr>
            <a:r>
              <a:rPr lang="en-US" sz="2000">
                <a:solidFill>
                  <a:srgbClr val="000000"/>
                </a:solidFill>
                <a:latin typeface="Questrial"/>
                <a:ea typeface="Questrial"/>
              </a:rPr>
              <a:t>Allows you to change things in your program to fix errors</a:t>
            </a:r>
            <a:endParaRPr/>
          </a:p>
          <a:p>
            <a:endParaRPr/>
          </a:p>
        </p:txBody>
      </p:sp>
      <p:sp>
        <p:nvSpPr>
          <p:cNvPr id="103"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GDB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63400" y="1495080"/>
            <a:ext cx="10929960" cy="4681800"/>
          </a:xfrm>
          <a:prstGeom prst="rect">
            <a:avLst/>
          </a:prstGeom>
        </p:spPr>
        <p:txBody>
          <a:bodyPr/>
          <a:lstStyle/>
          <a:p>
            <a:pPr>
              <a:lnSpc>
                <a:spcPct val="100000"/>
              </a:lnSpc>
              <a:buFont typeface="Noto Sans Symbols"/>
              <a:buChar char="⬜"/>
            </a:pPr>
            <a:r>
              <a:rPr lang="en-US" sz="2400">
                <a:solidFill>
                  <a:srgbClr val="000000"/>
                </a:solidFill>
                <a:latin typeface="Questrial"/>
                <a:ea typeface="Questrial"/>
              </a:rPr>
              <a:t>Compile your program with the debugging flag</a:t>
            </a:r>
            <a:endParaRPr/>
          </a:p>
          <a:p>
            <a:pPr lvl="1">
              <a:lnSpc>
                <a:spcPct val="100000"/>
              </a:lnSpc>
              <a:buFont typeface="Noto Sans Symbols"/>
              <a:buChar char="⬜"/>
            </a:pPr>
            <a:r>
              <a:rPr lang="en-US" sz="2000">
                <a:solidFill>
                  <a:srgbClr val="00B050"/>
                </a:solidFill>
                <a:latin typeface="Questrial"/>
                <a:ea typeface="Questrial"/>
              </a:rPr>
              <a:t>g++ -g source_code.cpp –o executable</a:t>
            </a:r>
            <a:endParaRPr/>
          </a:p>
          <a:p>
            <a:pPr>
              <a:lnSpc>
                <a:spcPct val="100000"/>
              </a:lnSpc>
              <a:buFont typeface="Noto Sans Symbols"/>
              <a:buChar char="⬜"/>
            </a:pPr>
            <a:r>
              <a:rPr lang="en-US" sz="2400">
                <a:solidFill>
                  <a:srgbClr val="000000"/>
                </a:solidFill>
                <a:latin typeface="Questrial"/>
                <a:ea typeface="Questrial"/>
              </a:rPr>
              <a:t>To run type in the terminal:</a:t>
            </a:r>
            <a:endParaRPr/>
          </a:p>
          <a:p>
            <a:pPr lvl="1">
              <a:lnSpc>
                <a:spcPct val="100000"/>
              </a:lnSpc>
              <a:buFont typeface="Noto Sans Symbols"/>
              <a:buChar char="⬜"/>
            </a:pPr>
            <a:r>
              <a:rPr lang="en-US" sz="2000">
                <a:solidFill>
                  <a:srgbClr val="00B050"/>
                </a:solidFill>
                <a:latin typeface="Questrial"/>
                <a:ea typeface="Questrial"/>
              </a:rPr>
              <a:t>gdb executable      // starts gdb</a:t>
            </a:r>
            <a:endParaRPr/>
          </a:p>
          <a:p>
            <a:pPr lvl="1">
              <a:lnSpc>
                <a:spcPct val="100000"/>
              </a:lnSpc>
              <a:buFont typeface="Noto Sans Symbols"/>
              <a:buChar char="⬜"/>
            </a:pPr>
            <a:r>
              <a:rPr lang="en-US" sz="2000">
                <a:solidFill>
                  <a:srgbClr val="000000"/>
                </a:solidFill>
                <a:latin typeface="Questrial"/>
                <a:ea typeface="Questrial"/>
              </a:rPr>
              <a:t>Type</a:t>
            </a:r>
            <a:r>
              <a:rPr lang="en-US" sz="2000">
                <a:solidFill>
                  <a:srgbClr val="00B050"/>
                </a:solidFill>
                <a:latin typeface="Questrial"/>
                <a:ea typeface="Questrial"/>
              </a:rPr>
              <a:t> run </a:t>
            </a:r>
            <a:r>
              <a:rPr lang="en-US" sz="2000">
                <a:solidFill>
                  <a:srgbClr val="000000"/>
                </a:solidFill>
                <a:latin typeface="Questrial"/>
                <a:ea typeface="Questrial"/>
              </a:rPr>
              <a:t>to start your program</a:t>
            </a:r>
            <a:endParaRPr/>
          </a:p>
          <a:p>
            <a:pPr lvl="1">
              <a:lnSpc>
                <a:spcPct val="100000"/>
              </a:lnSpc>
              <a:buFont typeface="Noto Sans Symbols"/>
              <a:buChar char="⬜"/>
            </a:pPr>
            <a:r>
              <a:rPr lang="en-US" sz="2000">
                <a:solidFill>
                  <a:srgbClr val="000000"/>
                </a:solidFill>
                <a:latin typeface="Questrial"/>
                <a:ea typeface="Questrial"/>
              </a:rPr>
              <a:t>Type </a:t>
            </a:r>
            <a:r>
              <a:rPr lang="en-US" sz="2000">
                <a:solidFill>
                  <a:srgbClr val="00B050"/>
                </a:solidFill>
                <a:latin typeface="Questrial"/>
                <a:ea typeface="Questrial"/>
              </a:rPr>
              <a:t>quit</a:t>
            </a:r>
            <a:r>
              <a:rPr lang="en-US" sz="2000">
                <a:solidFill>
                  <a:srgbClr val="000000"/>
                </a:solidFill>
                <a:latin typeface="Questrial"/>
                <a:ea typeface="Questrial"/>
              </a:rPr>
              <a:t> to exit the debugger after your program terminated</a:t>
            </a:r>
            <a:endParaRPr/>
          </a:p>
          <a:p>
            <a:endParaRPr/>
          </a:p>
          <a:p>
            <a:pPr>
              <a:lnSpc>
                <a:spcPct val="100000"/>
              </a:lnSpc>
              <a:buFont typeface="Noto Sans Symbols"/>
              <a:buChar char="⬜"/>
            </a:pPr>
            <a:r>
              <a:rPr lang="en-US" sz="2400">
                <a:solidFill>
                  <a:srgbClr val="000000"/>
                </a:solidFill>
                <a:latin typeface="Questrial"/>
                <a:ea typeface="Questrial"/>
              </a:rPr>
              <a:t>More information can be found: </a:t>
            </a:r>
            <a:r>
              <a:rPr lang="en-US" sz="2400" u="sng">
                <a:solidFill>
                  <a:srgbClr val="0000FF"/>
                </a:solidFill>
                <a:latin typeface="Questrial"/>
                <a:ea typeface="Questrial"/>
              </a:rPr>
              <a:t>http://www.unknownroad.com/rtfm/gdbtut/</a:t>
            </a:r>
            <a:endParaRPr/>
          </a:p>
          <a:p>
            <a:pPr>
              <a:lnSpc>
                <a:spcPct val="100000"/>
              </a:lnSpc>
            </a:pPr>
            <a:endParaRPr/>
          </a:p>
        </p:txBody>
      </p:sp>
      <p:sp>
        <p:nvSpPr>
          <p:cNvPr id="105" name="TextShape 2"/>
          <p:cNvSpPr txBox="1"/>
          <p:nvPr/>
        </p:nvSpPr>
        <p:spPr>
          <a:xfrm>
            <a:off x="0" y="459000"/>
            <a:ext cx="12191760" cy="914040"/>
          </a:xfrm>
          <a:prstGeom prst="rect">
            <a:avLst/>
          </a:prstGeom>
        </p:spPr>
        <p:txBody>
          <a:bodyPr lIns="1188720" rIns="274320" anchor="ctr"/>
          <a:lstStyle/>
          <a:p>
            <a:pPr>
              <a:lnSpc>
                <a:spcPct val="100000"/>
              </a:lnSpc>
            </a:pPr>
            <a:r>
              <a:rPr lang="en-US" sz="3600">
                <a:solidFill>
                  <a:srgbClr val="FFFFFF"/>
                </a:solidFill>
                <a:latin typeface="Questrial"/>
                <a:ea typeface="Questrial"/>
              </a:rPr>
              <a:t>Using GDB</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621</Words>
  <Application>Microsoft Office PowerPoint</Application>
  <PresentationFormat>Widescreen</PresentationFormat>
  <Paragraphs>95</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DejaVu Sans</vt:lpstr>
      <vt:lpstr>Noto Sans Symbols</vt:lpstr>
      <vt:lpstr>Questrial</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Christos Papachristos</cp:lastModifiedBy>
  <cp:revision>1</cp:revision>
  <dcterms:modified xsi:type="dcterms:W3CDTF">2019-02-11T23:21:07Z</dcterms:modified>
</cp:coreProperties>
</file>