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  <a:endParaRPr lang="es-E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anose="05020102010507070707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Quantile</a:t>
            </a:r>
            <a:r>
              <a:rPr lang="es-ES" dirty="0"/>
              <a:t> </a:t>
            </a:r>
            <a:r>
              <a:rPr lang="es-ES" dirty="0" err="1"/>
              <a:t>Regression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Viernes, 2 de noviembre de 2018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Motivación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tiene por que ser igual de grave dar una predicción pesimista que optimista.</a:t>
            </a:r>
            <a:endParaRPr lang="es-ES" dirty="0"/>
          </a:p>
          <a:p>
            <a:r>
              <a:rPr lang="es-ES" dirty="0"/>
              <a:t>¿Calculo de intervalos de confianza no paramétricos?</a:t>
            </a:r>
            <a:endParaRPr lang="es-ES" dirty="0"/>
          </a:p>
          <a:p>
            <a:r>
              <a:rPr lang="es-ES" dirty="0"/>
              <a:t>Definición de un error adecuado a nuestro problema.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Resultados.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es-ES" dirty="0"/>
              <a:t>Usando </a:t>
            </a:r>
            <a:r>
              <a:rPr lang="es-ES" dirty="0" err="1"/>
              <a:t>Quantile</a:t>
            </a:r>
            <a:r>
              <a:rPr lang="es-ES" dirty="0"/>
              <a:t> </a:t>
            </a:r>
            <a:r>
              <a:rPr lang="es-ES" dirty="0" err="1"/>
              <a:t>Regression</a:t>
            </a:r>
            <a:r>
              <a:rPr lang="es-ES" dirty="0"/>
              <a:t> podemos dar distintas bandas de confianza.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1" y="2646588"/>
            <a:ext cx="5609058" cy="30784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Justificación.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816985" y="1244600"/>
            <a:ext cx="7142480" cy="5111115"/>
          </a:xfrm>
        </p:spPr>
        <p:txBody>
          <a:bodyPr/>
          <a:lstStyle/>
          <a:p>
            <a:r>
              <a:rPr lang="es-ES" dirty="0"/>
              <a:t>Es un modelo lineal generalizado.</a:t>
            </a:r>
            <a:endParaRPr lang="es-ES" dirty="0"/>
          </a:p>
          <a:p>
            <a:r>
              <a:rPr lang="es-ES" dirty="0"/>
              <a:t>Podemos utilizar el error de este modelo lineal para entrenar modelos mas complejos (NN, </a:t>
            </a:r>
            <a:r>
              <a:rPr lang="es-ES" dirty="0" err="1"/>
              <a:t>boosting</a:t>
            </a:r>
            <a:r>
              <a:rPr lang="es-ES" dirty="0"/>
              <a:t>…)</a:t>
            </a:r>
            <a:r>
              <a:rPr lang="en-US" dirty="0"/>
              <a:t>.</a:t>
            </a:r>
            <a:endParaRPr lang="en-US" dirty="0"/>
          </a:p>
          <a:p>
            <a:r>
              <a:rPr lang="es-ES" dirty="0"/>
              <a:t>E</a:t>
            </a:r>
            <a:r>
              <a:rPr lang="en-US" dirty="0" err="1"/>
              <a:t>rror</a:t>
            </a:r>
            <a:r>
              <a:rPr lang="en-US" dirty="0"/>
              <a:t> </a:t>
            </a:r>
            <a:r>
              <a:rPr lang="en-US" dirty="0" err="1"/>
              <a:t>asimétrico</a:t>
            </a:r>
            <a:r>
              <a:rPr lang="en-US" dirty="0"/>
              <a:t>: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	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	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Alpha es el </a:t>
            </a:r>
            <a:r>
              <a:rPr lang="es-ES" dirty="0" err="1"/>
              <a:t>quantil</a:t>
            </a:r>
            <a:r>
              <a:rPr lang="es-ES" dirty="0"/>
              <a:t> y épsilon el error.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1767" y="3687071"/>
            <a:ext cx="3614961" cy="725538"/>
          </a:xfrm>
          <a:prstGeom prst="rect">
            <a:avLst/>
          </a:prstGeom>
        </p:spPr>
      </p:pic>
      <p:pic>
        <p:nvPicPr>
          <p:cNvPr id="4" name="Content Placeholder 3" descr="1_guOA102oW8gPUuTa1AgjNg[1]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71415" y="4693285"/>
            <a:ext cx="1344295" cy="2197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Aplicación.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 </a:t>
            </a:r>
            <a:r>
              <a:rPr lang="es-ES" dirty="0" err="1"/>
              <a:t>lightgbm</a:t>
            </a:r>
            <a:r>
              <a:rPr lang="es-ES" dirty="0"/>
              <a:t> este error ya está implementado.</a:t>
            </a:r>
            <a:endParaRPr lang="es-ES" dirty="0"/>
          </a:p>
          <a:p>
            <a:r>
              <a:rPr lang="es-ES" dirty="0"/>
              <a:t>Podemos definirlo fácilmente para usarlo con </a:t>
            </a:r>
            <a:r>
              <a:rPr lang="es-ES" dirty="0" err="1"/>
              <a:t>keras</a:t>
            </a:r>
            <a:r>
              <a:rPr lang="es-ES" dirty="0"/>
              <a:t> o </a:t>
            </a:r>
            <a:r>
              <a:rPr lang="es-ES" dirty="0" err="1"/>
              <a:t>tensorflow</a:t>
            </a:r>
            <a:r>
              <a:rPr lang="es-ES" dirty="0"/>
              <a:t>.</a:t>
            </a:r>
            <a:endParaRPr lang="es-ES" dirty="0"/>
          </a:p>
          <a:p>
            <a:r>
              <a:rPr lang="es-ES" dirty="0"/>
              <a:t>Hay herramientas con gran variedad de modelos lineales generalizados. Estas no las veremos.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0</TotalTime>
  <Words>739</Words>
  <Application>WPS Presentation</Application>
  <PresentationFormat>Panorámica</PresentationFormat>
  <Paragraphs>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Wingdings 2</vt:lpstr>
      <vt:lpstr>Corbel</vt:lpstr>
      <vt:lpstr>Microsoft YaHei</vt:lpstr>
      <vt:lpstr/>
      <vt:lpstr>Arial Unicode MS</vt:lpstr>
      <vt:lpstr>Calibri</vt:lpstr>
      <vt:lpstr>Segoe Print</vt:lpstr>
      <vt:lpstr>Marco</vt:lpstr>
      <vt:lpstr>Quantile Regression</vt:lpstr>
      <vt:lpstr>Motivación</vt:lpstr>
      <vt:lpstr>Resultados.</vt:lpstr>
      <vt:lpstr>Justificación.</vt:lpstr>
      <vt:lpstr>Aplicación.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Quantile Regression</dc:title>
  <dc:creator>Alvaro Sanchez Castañeda</dc:creator>
  <cp:lastModifiedBy>AlvaroSanchez91</cp:lastModifiedBy>
  <cp:revision>5</cp:revision>
  <dcterms:created xsi:type="dcterms:W3CDTF">2018-11-02T12:29:00Z</dcterms:created>
  <dcterms:modified xsi:type="dcterms:W3CDTF">2018-11-06T15:49:58Z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